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he-IL"/>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Google Shape;3;n">
            <a:extLst>
              <a:ext uri="{FF2B5EF4-FFF2-40B4-BE49-F238E27FC236}">
                <a16:creationId xmlns:a16="http://schemas.microsoft.com/office/drawing/2014/main" id="{D534CDFF-2C2F-7C1F-BC78-76BD3A7F0F78}"/>
              </a:ext>
            </a:extLst>
          </p:cNvPr>
          <p:cNvSpPr txBox="1">
            <a:spLocks noGrp="1" noChangeArrowheads="1"/>
          </p:cNvSpPr>
          <p:nvPr>
            <p:ph type="hdr" idx="2"/>
          </p:nvPr>
        </p:nvSpPr>
        <p:spPr bwMode="auto">
          <a:xfrm>
            <a:off x="3886200" y="0"/>
            <a:ext cx="2971800" cy="458788"/>
          </a:xfrm>
          <a:prstGeom prst="rect">
            <a:avLst/>
          </a:prstGeom>
          <a:noFill/>
          <a:ln>
            <a:noFill/>
          </a:ln>
        </p:spPr>
        <p:txBody>
          <a:bodyPr vert="horz" wrap="square" lIns="91425" tIns="45700" rIns="91425" bIns="45700" numCol="1" anchor="t" anchorCtr="0" compatLnSpc="1">
            <a:prstTxWarp prst="textNoShape">
              <a:avLst/>
            </a:prstTxWarp>
          </a:bodyPr>
          <a:lstStyle>
            <a:lvl1pPr algn="r" eaLnBrk="1" hangingPunct="1">
              <a:buClr>
                <a:srgbClr val="000000"/>
              </a:buClr>
              <a:buSzPts val="1400"/>
              <a:buFont typeface="Arial" panose="020B0604020202020204" pitchFamily="34" charset="0"/>
              <a:buNone/>
              <a:defRPr sz="1200">
                <a:latin typeface="Calibri" panose="020F0502020204030204" pitchFamily="34" charset="0"/>
                <a:cs typeface="Calibri" panose="020F0502020204030204" pitchFamily="34" charset="0"/>
                <a:sym typeface="Calibri" panose="020F0502020204030204" pitchFamily="34" charset="0"/>
              </a:defRPr>
            </a:lvl1pPr>
          </a:lstStyle>
          <a:p>
            <a:pPr>
              <a:defRPr/>
            </a:pPr>
            <a:endParaRPr lang="he-IL" altLang="he-IL"/>
          </a:p>
        </p:txBody>
      </p:sp>
      <p:sp>
        <p:nvSpPr>
          <p:cNvPr id="6147" name="Google Shape;4;n">
            <a:extLst>
              <a:ext uri="{FF2B5EF4-FFF2-40B4-BE49-F238E27FC236}">
                <a16:creationId xmlns:a16="http://schemas.microsoft.com/office/drawing/2014/main" id="{7EB8386C-38B5-453D-469B-775B97BB8513}"/>
              </a:ext>
            </a:extLst>
          </p:cNvPr>
          <p:cNvSpPr txBox="1">
            <a:spLocks noGrp="1" noChangeArrowheads="1"/>
          </p:cNvSpPr>
          <p:nvPr>
            <p:ph type="dt" idx="10"/>
          </p:nvPr>
        </p:nvSpPr>
        <p:spPr bwMode="auto">
          <a:xfrm>
            <a:off x="1588" y="0"/>
            <a:ext cx="2971800" cy="458788"/>
          </a:xfrm>
          <a:prstGeom prst="rect">
            <a:avLst/>
          </a:prstGeom>
          <a:noFill/>
          <a:ln>
            <a:noFill/>
          </a:ln>
        </p:spPr>
        <p:txBody>
          <a:bodyPr vert="horz" wrap="square" lIns="91425" tIns="45700" rIns="91425" bIns="45700" numCol="1" anchor="t" anchorCtr="0" compatLnSpc="1">
            <a:prstTxWarp prst="textNoShape">
              <a:avLst/>
            </a:prstTxWarp>
          </a:bodyPr>
          <a:lstStyle>
            <a:lvl1pPr eaLnBrk="1" hangingPunct="1">
              <a:buClr>
                <a:srgbClr val="000000"/>
              </a:buClr>
              <a:buSzPts val="1400"/>
              <a:buFont typeface="Arial" panose="020B0604020202020204" pitchFamily="34" charset="0"/>
              <a:buNone/>
              <a:defRPr sz="1200">
                <a:latin typeface="Calibri" panose="020F0502020204030204" pitchFamily="34" charset="0"/>
                <a:cs typeface="Calibri" panose="020F0502020204030204" pitchFamily="34" charset="0"/>
                <a:sym typeface="Calibri" panose="020F0502020204030204" pitchFamily="34" charset="0"/>
              </a:defRPr>
            </a:lvl1pPr>
          </a:lstStyle>
          <a:p>
            <a:pPr>
              <a:defRPr/>
            </a:pPr>
            <a:endParaRPr lang="he-IL" altLang="he-IL"/>
          </a:p>
        </p:txBody>
      </p:sp>
      <p:sp>
        <p:nvSpPr>
          <p:cNvPr id="6148" name="Google Shape;5;n">
            <a:extLst>
              <a:ext uri="{FF2B5EF4-FFF2-40B4-BE49-F238E27FC236}">
                <a16:creationId xmlns:a16="http://schemas.microsoft.com/office/drawing/2014/main" id="{A39FC5A3-BBC3-5D33-F956-DC31712F9C9C}"/>
              </a:ext>
            </a:extLst>
          </p:cNvPr>
          <p:cNvSpPr>
            <a:spLocks noGrp="1" noRot="1" noChangeAspect="1"/>
          </p:cNvSpPr>
          <p:nvPr>
            <p:ph type="sldImg" idx="3"/>
          </p:nvPr>
        </p:nvSpPr>
        <p:spPr bwMode="auto">
          <a:xfrm>
            <a:off x="685800" y="1143000"/>
            <a:ext cx="5486400" cy="3086100"/>
          </a:xfrm>
          <a:custGeom>
            <a:avLst/>
            <a:gdLst>
              <a:gd name="T0" fmla="*/ 0 w 120000"/>
              <a:gd name="T1" fmla="*/ 0 h 120000"/>
              <a:gd name="T2" fmla="*/ 5486400 w 120000"/>
              <a:gd name="T3" fmla="*/ 0 h 120000"/>
              <a:gd name="T4" fmla="*/ 5486400 w 120000"/>
              <a:gd name="T5" fmla="*/ 3086100 h 120000"/>
              <a:gd name="T6" fmla="*/ 0 w 120000"/>
              <a:gd name="T7" fmla="*/ 30861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6149" name="Google Shape;6;n">
            <a:extLst>
              <a:ext uri="{FF2B5EF4-FFF2-40B4-BE49-F238E27FC236}">
                <a16:creationId xmlns:a16="http://schemas.microsoft.com/office/drawing/2014/main" id="{330744F5-BBB8-8A8D-D5AA-5372CCEF6B73}"/>
              </a:ext>
            </a:extLst>
          </p:cNvPr>
          <p:cNvSpPr txBox="1">
            <a:spLocks noGrp="1" noChangeArrowheads="1"/>
          </p:cNvSpPr>
          <p:nvPr>
            <p:ph type="body" idx="1"/>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he-IL">
              <a:sym typeface="Arial" panose="020B0604020202020204" pitchFamily="34" charset="0"/>
            </a:endParaRPr>
          </a:p>
        </p:txBody>
      </p:sp>
      <p:sp>
        <p:nvSpPr>
          <p:cNvPr id="6150" name="Google Shape;7;n">
            <a:extLst>
              <a:ext uri="{FF2B5EF4-FFF2-40B4-BE49-F238E27FC236}">
                <a16:creationId xmlns:a16="http://schemas.microsoft.com/office/drawing/2014/main" id="{94FAC7F8-6CB9-C417-3354-22EEBD4A09DA}"/>
              </a:ext>
            </a:extLst>
          </p:cNvPr>
          <p:cNvSpPr txBox="1">
            <a:spLocks noGrp="1" noChangeArrowheads="1"/>
          </p:cNvSpPr>
          <p:nvPr>
            <p:ph type="ftr" idx="11"/>
          </p:nvPr>
        </p:nvSpPr>
        <p:spPr bwMode="auto">
          <a:xfrm>
            <a:off x="3886200" y="8685213"/>
            <a:ext cx="2971800" cy="458787"/>
          </a:xfrm>
          <a:prstGeom prst="rect">
            <a:avLst/>
          </a:prstGeom>
          <a:noFill/>
          <a:ln>
            <a:noFill/>
          </a:ln>
        </p:spPr>
        <p:txBody>
          <a:bodyPr vert="horz" wrap="square" lIns="91425" tIns="45700" rIns="91425" bIns="45700" numCol="1" anchor="b" anchorCtr="0" compatLnSpc="1">
            <a:prstTxWarp prst="textNoShape">
              <a:avLst/>
            </a:prstTxWarp>
          </a:bodyPr>
          <a:lstStyle>
            <a:lvl1pPr algn="r" eaLnBrk="1" hangingPunct="1">
              <a:buClr>
                <a:srgbClr val="000000"/>
              </a:buClr>
              <a:buSzPts val="1400"/>
              <a:buFont typeface="Arial" panose="020B0604020202020204" pitchFamily="34" charset="0"/>
              <a:buNone/>
              <a:defRPr sz="1200">
                <a:latin typeface="Calibri" panose="020F0502020204030204" pitchFamily="34" charset="0"/>
                <a:cs typeface="Calibri" panose="020F0502020204030204" pitchFamily="34" charset="0"/>
                <a:sym typeface="Calibri" panose="020F0502020204030204" pitchFamily="34" charset="0"/>
              </a:defRPr>
            </a:lvl1pPr>
          </a:lstStyle>
          <a:p>
            <a:pPr>
              <a:defRPr/>
            </a:pPr>
            <a:endParaRPr lang="he-IL" altLang="he-IL"/>
          </a:p>
        </p:txBody>
      </p:sp>
      <p:sp>
        <p:nvSpPr>
          <p:cNvPr id="6151" name="Google Shape;8;n">
            <a:extLst>
              <a:ext uri="{FF2B5EF4-FFF2-40B4-BE49-F238E27FC236}">
                <a16:creationId xmlns:a16="http://schemas.microsoft.com/office/drawing/2014/main" id="{0A320832-D80C-10F5-EC18-1B0DC003D66F}"/>
              </a:ext>
            </a:extLst>
          </p:cNvPr>
          <p:cNvSpPr txBox="1">
            <a:spLocks noGrp="1" noChangeArrowheads="1"/>
          </p:cNvSpPr>
          <p:nvPr>
            <p:ph type="sldNum" idx="12"/>
          </p:nvPr>
        </p:nvSpPr>
        <p:spPr bwMode="auto">
          <a:xfrm>
            <a:off x="1588" y="8685213"/>
            <a:ext cx="2971800" cy="458787"/>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Font typeface="Arial" panose="020B0604020202020204" pitchFamily="34" charset="0"/>
              <a:buNone/>
              <a:defRPr sz="1200" smtClean="0">
                <a:latin typeface="Calibri" panose="020F0502020204030204" pitchFamily="34" charset="0"/>
                <a:cs typeface="Calibri" panose="020F0502020204030204" pitchFamily="34" charset="0"/>
                <a:sym typeface="Calibri" panose="020F0502020204030204" pitchFamily="34" charset="0"/>
              </a:defRPr>
            </a:lvl1pPr>
          </a:lstStyle>
          <a:p>
            <a:pPr>
              <a:defRPr/>
            </a:pPr>
            <a:fld id="{142B2F32-A186-4578-8259-9602E95B9B36}" type="slidenum">
              <a:rPr lang="LID4096" altLang="he-IL"/>
              <a:pPr>
                <a:defRPr/>
              </a:pPr>
              <a:t>‹#›</a:t>
            </a:fld>
            <a:endParaRPr lang="he-IL" altLang="he-IL"/>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344;p1:notes">
            <a:extLst>
              <a:ext uri="{FF2B5EF4-FFF2-40B4-BE49-F238E27FC236}">
                <a16:creationId xmlns:a16="http://schemas.microsoft.com/office/drawing/2014/main" id="{958B960B-603D-5ABF-3E20-7A40B761EE4B}"/>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345;p1:notes">
            <a:extLst>
              <a:ext uri="{FF2B5EF4-FFF2-40B4-BE49-F238E27FC236}">
                <a16:creationId xmlns:a16="http://schemas.microsoft.com/office/drawing/2014/main" id="{1FEBEBA1-777F-F76C-DDF1-DA1619EE7C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471;p6:notes">
            <a:extLst>
              <a:ext uri="{FF2B5EF4-FFF2-40B4-BE49-F238E27FC236}">
                <a16:creationId xmlns:a16="http://schemas.microsoft.com/office/drawing/2014/main" id="{68BF6A7E-B5D8-9102-F807-6A50D8CC18EA}"/>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26627" name="Google Shape;472;p6:notes">
            <a:extLst>
              <a:ext uri="{FF2B5EF4-FFF2-40B4-BE49-F238E27FC236}">
                <a16:creationId xmlns:a16="http://schemas.microsoft.com/office/drawing/2014/main" id="{56A91F01-4579-5E8C-3D34-CE14F342B22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496;p7:notes">
            <a:extLst>
              <a:ext uri="{FF2B5EF4-FFF2-40B4-BE49-F238E27FC236}">
                <a16:creationId xmlns:a16="http://schemas.microsoft.com/office/drawing/2014/main" id="{BE5A2422-6517-B7F5-0833-0592B6C81323}"/>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28675" name="Google Shape;497;p7:notes">
            <a:extLst>
              <a:ext uri="{FF2B5EF4-FFF2-40B4-BE49-F238E27FC236}">
                <a16:creationId xmlns:a16="http://schemas.microsoft.com/office/drawing/2014/main" id="{E8021F59-9B75-A4F3-9058-176F40EC9BE7}"/>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538;p8:notes">
            <a:extLst>
              <a:ext uri="{FF2B5EF4-FFF2-40B4-BE49-F238E27FC236}">
                <a16:creationId xmlns:a16="http://schemas.microsoft.com/office/drawing/2014/main" id="{54EBF702-0B79-07AE-4C8C-E3B7EB9193B2}"/>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30723" name="Google Shape;539;p8:notes">
            <a:extLst>
              <a:ext uri="{FF2B5EF4-FFF2-40B4-BE49-F238E27FC236}">
                <a16:creationId xmlns:a16="http://schemas.microsoft.com/office/drawing/2014/main" id="{F542E0B6-BDFB-8B21-3F88-E5EF75E985DA}"/>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Google Shape;544;p9:notes">
            <a:extLst>
              <a:ext uri="{FF2B5EF4-FFF2-40B4-BE49-F238E27FC236}">
                <a16:creationId xmlns:a16="http://schemas.microsoft.com/office/drawing/2014/main" id="{653D68C7-67AC-98F2-F92B-5835D977CDE8}"/>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32771" name="Google Shape;545;p9:notes">
            <a:extLst>
              <a:ext uri="{FF2B5EF4-FFF2-40B4-BE49-F238E27FC236}">
                <a16:creationId xmlns:a16="http://schemas.microsoft.com/office/drawing/2014/main" id="{8F69D1AF-57FA-B02F-F7C8-5B255C975B27}"/>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549;p10:notes">
            <a:extLst>
              <a:ext uri="{FF2B5EF4-FFF2-40B4-BE49-F238E27FC236}">
                <a16:creationId xmlns:a16="http://schemas.microsoft.com/office/drawing/2014/main" id="{A3C3EB55-306D-417C-36FA-6A1B50B4275E}"/>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34819" name="Google Shape;550;p10:notes">
            <a:extLst>
              <a:ext uri="{FF2B5EF4-FFF2-40B4-BE49-F238E27FC236}">
                <a16:creationId xmlns:a16="http://schemas.microsoft.com/office/drawing/2014/main" id="{857EECFC-2192-BAD8-67DB-F97D320F65D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598;p11:notes">
            <a:extLst>
              <a:ext uri="{FF2B5EF4-FFF2-40B4-BE49-F238E27FC236}">
                <a16:creationId xmlns:a16="http://schemas.microsoft.com/office/drawing/2014/main" id="{0BE247B6-9D55-B772-269C-5B7C0EA20B4C}"/>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36867" name="Google Shape;599;p11:notes">
            <a:extLst>
              <a:ext uri="{FF2B5EF4-FFF2-40B4-BE49-F238E27FC236}">
                <a16:creationId xmlns:a16="http://schemas.microsoft.com/office/drawing/2014/main" id="{8F3275F8-EFF0-DD74-04F0-76E260AEF6F7}"/>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604;p12:notes">
            <a:extLst>
              <a:ext uri="{FF2B5EF4-FFF2-40B4-BE49-F238E27FC236}">
                <a16:creationId xmlns:a16="http://schemas.microsoft.com/office/drawing/2014/main" id="{86BF70A5-6DE7-B252-69BC-B4945A00D103}"/>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38915" name="Google Shape;605;p12:notes">
            <a:extLst>
              <a:ext uri="{FF2B5EF4-FFF2-40B4-BE49-F238E27FC236}">
                <a16:creationId xmlns:a16="http://schemas.microsoft.com/office/drawing/2014/main" id="{ACF89485-8AAD-94F7-F8C7-EA42A9483737}"/>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669;p13:notes">
            <a:extLst>
              <a:ext uri="{FF2B5EF4-FFF2-40B4-BE49-F238E27FC236}">
                <a16:creationId xmlns:a16="http://schemas.microsoft.com/office/drawing/2014/main" id="{F6724AD8-53A4-38C4-F30C-EEBA5EE64FCF}"/>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40963" name="Google Shape;670;p13:notes">
            <a:extLst>
              <a:ext uri="{FF2B5EF4-FFF2-40B4-BE49-F238E27FC236}">
                <a16:creationId xmlns:a16="http://schemas.microsoft.com/office/drawing/2014/main" id="{1FA69906-58A2-67E1-8A6A-10B9CCDA184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675;p14:notes">
            <a:extLst>
              <a:ext uri="{FF2B5EF4-FFF2-40B4-BE49-F238E27FC236}">
                <a16:creationId xmlns:a16="http://schemas.microsoft.com/office/drawing/2014/main" id="{F568AA9F-C108-78C7-AF1F-939D9AB6734E}"/>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43011" name="Google Shape;676;p14:notes">
            <a:extLst>
              <a:ext uri="{FF2B5EF4-FFF2-40B4-BE49-F238E27FC236}">
                <a16:creationId xmlns:a16="http://schemas.microsoft.com/office/drawing/2014/main" id="{7701D358-7FAA-88C6-F39F-139094D9EB1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682;p15:notes">
            <a:extLst>
              <a:ext uri="{FF2B5EF4-FFF2-40B4-BE49-F238E27FC236}">
                <a16:creationId xmlns:a16="http://schemas.microsoft.com/office/drawing/2014/main" id="{A708013A-C878-9BB3-08A0-3AF3BD1B7948}"/>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45059" name="Google Shape;683;p15:notes">
            <a:extLst>
              <a:ext uri="{FF2B5EF4-FFF2-40B4-BE49-F238E27FC236}">
                <a16:creationId xmlns:a16="http://schemas.microsoft.com/office/drawing/2014/main" id="{57B30ACA-22DF-4714-BB44-86158ADA74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377;p2:notes">
            <a:extLst>
              <a:ext uri="{FF2B5EF4-FFF2-40B4-BE49-F238E27FC236}">
                <a16:creationId xmlns:a16="http://schemas.microsoft.com/office/drawing/2014/main" id="{37956343-DC33-D185-C6B6-7BCA6B717CCE}"/>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378;p2:notes">
            <a:extLst>
              <a:ext uri="{FF2B5EF4-FFF2-40B4-BE49-F238E27FC236}">
                <a16:creationId xmlns:a16="http://schemas.microsoft.com/office/drawing/2014/main" id="{9FF6FA56-6194-49BB-209C-8AD662418111}"/>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747;p16:notes">
            <a:extLst>
              <a:ext uri="{FF2B5EF4-FFF2-40B4-BE49-F238E27FC236}">
                <a16:creationId xmlns:a16="http://schemas.microsoft.com/office/drawing/2014/main" id="{CC0CC1BB-8ADA-C46B-27B3-543D80593200}"/>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47107" name="Google Shape;748;p16:notes">
            <a:extLst>
              <a:ext uri="{FF2B5EF4-FFF2-40B4-BE49-F238E27FC236}">
                <a16:creationId xmlns:a16="http://schemas.microsoft.com/office/drawing/2014/main" id="{2DA08372-3833-2243-DF28-9614D42B9FCD}"/>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812;p17:notes">
            <a:extLst>
              <a:ext uri="{FF2B5EF4-FFF2-40B4-BE49-F238E27FC236}">
                <a16:creationId xmlns:a16="http://schemas.microsoft.com/office/drawing/2014/main" id="{DA1003B3-E1B6-4729-591A-4FE9C47E1ACC}"/>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49155" name="Google Shape;813;p17:notes">
            <a:extLst>
              <a:ext uri="{FF2B5EF4-FFF2-40B4-BE49-F238E27FC236}">
                <a16:creationId xmlns:a16="http://schemas.microsoft.com/office/drawing/2014/main" id="{AF42A263-6A06-CC9C-1BCA-4E21AA03BB7C}"/>
              </a:ext>
            </a:extLst>
          </p:cNvPr>
          <p:cNvSpPr>
            <a:spLocks noGrp="1" noRot="1" noChangeAspect="1" noTextEdit="1"/>
          </p:cNvSpPr>
          <p:nvPr>
            <p:ph type="sldImg" idx="2"/>
          </p:nvPr>
        </p:nvSpPr>
        <p:spPr>
          <a:noFill/>
          <a:ln>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393;g1e70eb27138_0_76:notes">
            <a:extLst>
              <a:ext uri="{FF2B5EF4-FFF2-40B4-BE49-F238E27FC236}">
                <a16:creationId xmlns:a16="http://schemas.microsoft.com/office/drawing/2014/main" id="{227B3E19-DA3B-9A72-4BD5-7ABD481143B7}"/>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394;g1e70eb27138_0_76:notes">
            <a:extLst>
              <a:ext uri="{FF2B5EF4-FFF2-40B4-BE49-F238E27FC236}">
                <a16:creationId xmlns:a16="http://schemas.microsoft.com/office/drawing/2014/main" id="{71043EC1-549D-A5EE-BDE4-AE33C51B489D}"/>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Google Shape;406;g1e70eb27138_0_54:notes">
            <a:extLst>
              <a:ext uri="{FF2B5EF4-FFF2-40B4-BE49-F238E27FC236}">
                <a16:creationId xmlns:a16="http://schemas.microsoft.com/office/drawing/2014/main" id="{71703649-204B-5A51-413A-D8B1DA075956}"/>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14339" name="Google Shape;407;g1e70eb27138_0_54:notes">
            <a:extLst>
              <a:ext uri="{FF2B5EF4-FFF2-40B4-BE49-F238E27FC236}">
                <a16:creationId xmlns:a16="http://schemas.microsoft.com/office/drawing/2014/main" id="{A26C3114-15B4-2D84-7E0B-DB52659B84AD}"/>
              </a:ext>
            </a:extLst>
          </p:cNvPr>
          <p:cNvSpPr>
            <a:spLocks noGrp="1" noRot="1" noChangeAspect="1" noTextEdit="1"/>
          </p:cNvSpPr>
          <p:nvPr>
            <p:ph type="sldImg" idx="2"/>
          </p:nvPr>
        </p:nvSpPr>
        <p:spPr>
          <a:noFill/>
          <a:ln>
            <a:headEnd/>
            <a:tailEn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420;g1e70eb27138_0_30:notes">
            <a:extLst>
              <a:ext uri="{FF2B5EF4-FFF2-40B4-BE49-F238E27FC236}">
                <a16:creationId xmlns:a16="http://schemas.microsoft.com/office/drawing/2014/main" id="{555168E2-28E8-A1E9-DE59-28E19B8102D0}"/>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16387" name="Google Shape;421;g1e70eb27138_0_30:notes">
            <a:extLst>
              <a:ext uri="{FF2B5EF4-FFF2-40B4-BE49-F238E27FC236}">
                <a16:creationId xmlns:a16="http://schemas.microsoft.com/office/drawing/2014/main" id="{8AE21D10-60A5-5C56-38A7-C8BDCEAA080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428;g1e70eb27138_0_46:notes">
            <a:extLst>
              <a:ext uri="{FF2B5EF4-FFF2-40B4-BE49-F238E27FC236}">
                <a16:creationId xmlns:a16="http://schemas.microsoft.com/office/drawing/2014/main" id="{1560CB65-EFCD-7801-DA21-25B946C2BC05}"/>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18435" name="Google Shape;429;g1e70eb27138_0_46:notes">
            <a:extLst>
              <a:ext uri="{FF2B5EF4-FFF2-40B4-BE49-F238E27FC236}">
                <a16:creationId xmlns:a16="http://schemas.microsoft.com/office/drawing/2014/main" id="{307D89A2-D2C3-5BED-91A7-741C60CEF1E3}"/>
              </a:ext>
            </a:extLst>
          </p:cNvPr>
          <p:cNvSpPr>
            <a:spLocks noGrp="1" noRot="1" noChangeAspect="1" noTextEdit="1"/>
          </p:cNvSpPr>
          <p:nvPr>
            <p:ph type="sldImg" idx="2"/>
          </p:nvPr>
        </p:nvSpPr>
        <p:spPr>
          <a:noFill/>
          <a:ln>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436;p3:notes">
            <a:extLst>
              <a:ext uri="{FF2B5EF4-FFF2-40B4-BE49-F238E27FC236}">
                <a16:creationId xmlns:a16="http://schemas.microsoft.com/office/drawing/2014/main" id="{EDDA7EF2-EF7B-CCF0-2408-4B8E251CC918}"/>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20483" name="Google Shape;437;p3:notes">
            <a:extLst>
              <a:ext uri="{FF2B5EF4-FFF2-40B4-BE49-F238E27FC236}">
                <a16:creationId xmlns:a16="http://schemas.microsoft.com/office/drawing/2014/main" id="{957A3BF8-B610-0A17-A358-D5D1685813B3}"/>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Google Shape;448;p4:notes">
            <a:extLst>
              <a:ext uri="{FF2B5EF4-FFF2-40B4-BE49-F238E27FC236}">
                <a16:creationId xmlns:a16="http://schemas.microsoft.com/office/drawing/2014/main" id="{2707C078-985C-E18F-043E-7424228C6121}"/>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22531" name="Google Shape;449;p4:notes">
            <a:extLst>
              <a:ext uri="{FF2B5EF4-FFF2-40B4-BE49-F238E27FC236}">
                <a16:creationId xmlns:a16="http://schemas.microsoft.com/office/drawing/2014/main" id="{71FF175B-C95A-57AC-6CC0-A637179E0FD7}"/>
              </a:ext>
            </a:extLst>
          </p:cNvPr>
          <p:cNvSpPr>
            <a:spLocks noGrp="1" noRot="1" noChangeAspect="1" noTextEdit="1"/>
          </p:cNvSpPr>
          <p:nvPr>
            <p:ph type="sldImg" idx="2"/>
          </p:nvPr>
        </p:nvSpPr>
        <p:spPr>
          <a:noFill/>
          <a:ln>
            <a:headEnd/>
            <a:tailEn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463;p5:notes">
            <a:extLst>
              <a:ext uri="{FF2B5EF4-FFF2-40B4-BE49-F238E27FC236}">
                <a16:creationId xmlns:a16="http://schemas.microsoft.com/office/drawing/2014/main" id="{D0ED15AF-FE0F-323F-7AD0-4984308F4037}"/>
              </a:ext>
            </a:extLst>
          </p:cNvPr>
          <p:cNvSpPr txBox="1">
            <a:spLocks noGrp="1" noChangeArrowheads="1"/>
          </p:cNvSpPr>
          <p:nvPr>
            <p:ph type="body" idx="1"/>
          </p:nvPr>
        </p:nvSpPr>
        <p:spPr/>
        <p:txBody>
          <a:bodyPr/>
          <a:lstStyle/>
          <a:p>
            <a:pPr marL="0" indent="0" eaLnBrk="1" hangingPunct="1">
              <a:buSzPts val="1400"/>
            </a:pPr>
            <a:endParaRPr lang="he-IL" altLang="he-IL" sz="1200">
              <a:latin typeface="Calibri" panose="020F0502020204030204" pitchFamily="34" charset="0"/>
              <a:cs typeface="Calibri" panose="020F0502020204030204" pitchFamily="34" charset="0"/>
              <a:sym typeface="Calibri" panose="020F0502020204030204" pitchFamily="34" charset="0"/>
            </a:endParaRPr>
          </a:p>
        </p:txBody>
      </p:sp>
      <p:sp>
        <p:nvSpPr>
          <p:cNvPr id="24579" name="Google Shape;464;p5:notes">
            <a:extLst>
              <a:ext uri="{FF2B5EF4-FFF2-40B4-BE49-F238E27FC236}">
                <a16:creationId xmlns:a16="http://schemas.microsoft.com/office/drawing/2014/main" id="{FA099D60-7346-6062-6F7D-36B7E70CFF5B}"/>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56"/>
        <p:cNvGrpSpPr/>
        <p:nvPr/>
      </p:nvGrpSpPr>
      <p:grpSpPr>
        <a:xfrm>
          <a:off x="0" y="0"/>
          <a:ext cx="0" cy="0"/>
          <a:chOff x="0" y="0"/>
          <a:chExt cx="0" cy="0"/>
        </a:xfrm>
      </p:grpSpPr>
      <p:pic>
        <p:nvPicPr>
          <p:cNvPr id="2" name="Google Shape;57;p19" descr="\\DROBO-FS\QuickDrops\JB\PPTX NG\Droplets\LightingOverlay.png">
            <a:extLst>
              <a:ext uri="{FF2B5EF4-FFF2-40B4-BE49-F238E27FC236}">
                <a16:creationId xmlns:a16="http://schemas.microsoft.com/office/drawing/2014/main" id="{EE8138A8-79F5-DF74-6528-2C721C2FFFF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58;p19">
            <a:extLst>
              <a:ext uri="{FF2B5EF4-FFF2-40B4-BE49-F238E27FC236}">
                <a16:creationId xmlns:a16="http://schemas.microsoft.com/office/drawing/2014/main" id="{D653572A-A771-8968-6A59-49F7BB8C04EC}"/>
              </a:ext>
            </a:extLst>
          </p:cNvPr>
          <p:cNvGrpSpPr>
            <a:grpSpLocks/>
          </p:cNvGrpSpPr>
          <p:nvPr/>
        </p:nvGrpSpPr>
        <p:grpSpPr bwMode="auto">
          <a:xfrm>
            <a:off x="0" y="0"/>
            <a:ext cx="2305050" cy="6858000"/>
            <a:chOff x="0" y="0"/>
            <a:chExt cx="2305051" cy="6858001"/>
          </a:xfrm>
        </p:grpSpPr>
        <p:sp>
          <p:nvSpPr>
            <p:cNvPr id="4" name="Google Shape;59;p19">
              <a:extLst>
                <a:ext uri="{FF2B5EF4-FFF2-40B4-BE49-F238E27FC236}">
                  <a16:creationId xmlns:a16="http://schemas.microsoft.com/office/drawing/2014/main" id="{94F549EA-C211-FE62-CCB9-4EB459EA7FD7}"/>
                </a:ext>
              </a:extLst>
            </p:cNvPr>
            <p:cNvSpPr>
              <a:spLocks noChangeArrowheads="1"/>
            </p:cNvSpPr>
            <p:nvPr/>
          </p:nvSpPr>
          <p:spPr bwMode="auto">
            <a:xfrm>
              <a:off x="1209676" y="4763"/>
              <a:ext cx="23813" cy="2181225"/>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5" name="Google Shape;60;p19">
              <a:extLst>
                <a:ext uri="{FF2B5EF4-FFF2-40B4-BE49-F238E27FC236}">
                  <a16:creationId xmlns:a16="http://schemas.microsoft.com/office/drawing/2014/main" id="{D9D3AF9F-B5ED-F4DB-ED36-00C985319F38}"/>
                </a:ext>
              </a:extLst>
            </p:cNvPr>
            <p:cNvSpPr>
              <a:spLocks/>
            </p:cNvSpPr>
            <p:nvPr/>
          </p:nvSpPr>
          <p:spPr bwMode="auto">
            <a:xfrm>
              <a:off x="1128713"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61;p19">
              <a:extLst>
                <a:ext uri="{FF2B5EF4-FFF2-40B4-BE49-F238E27FC236}">
                  <a16:creationId xmlns:a16="http://schemas.microsoft.com/office/drawing/2014/main" id="{44222D31-AEB2-731C-ED50-BCA07A1F4208}"/>
                </a:ext>
              </a:extLst>
            </p:cNvPr>
            <p:cNvSpPr>
              <a:spLocks/>
            </p:cNvSpPr>
            <p:nvPr/>
          </p:nvSpPr>
          <p:spPr bwMode="auto">
            <a:xfrm>
              <a:off x="1123950"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62;p19">
              <a:extLst>
                <a:ext uri="{FF2B5EF4-FFF2-40B4-BE49-F238E27FC236}">
                  <a16:creationId xmlns:a16="http://schemas.microsoft.com/office/drawing/2014/main" id="{EEE248CB-7F7D-47A8-CBFB-3EC6C9A2BCFA}"/>
                </a:ext>
              </a:extLst>
            </p:cNvPr>
            <p:cNvSpPr>
              <a:spLocks noChangeArrowheads="1"/>
            </p:cNvSpPr>
            <p:nvPr/>
          </p:nvSpPr>
          <p:spPr bwMode="auto">
            <a:xfrm>
              <a:off x="414338" y="9525"/>
              <a:ext cx="28575" cy="4481514"/>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8" name="Google Shape;63;p19">
              <a:extLst>
                <a:ext uri="{FF2B5EF4-FFF2-40B4-BE49-F238E27FC236}">
                  <a16:creationId xmlns:a16="http://schemas.microsoft.com/office/drawing/2014/main" id="{D555F948-4E9A-7D2D-6630-5B7D0DDF3EB0}"/>
                </a:ext>
              </a:extLst>
            </p:cNvPr>
            <p:cNvSpPr>
              <a:spLocks/>
            </p:cNvSpPr>
            <p:nvPr/>
          </p:nvSpPr>
          <p:spPr bwMode="auto">
            <a:xfrm>
              <a:off x="333375"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64;p19">
              <a:extLst>
                <a:ext uri="{FF2B5EF4-FFF2-40B4-BE49-F238E27FC236}">
                  <a16:creationId xmlns:a16="http://schemas.microsoft.com/office/drawing/2014/main" id="{3C50951A-A4D9-74B4-0BC5-D89254171C1A}"/>
                </a:ext>
              </a:extLst>
            </p:cNvPr>
            <p:cNvSpPr>
              <a:spLocks/>
            </p:cNvSpPr>
            <p:nvPr/>
          </p:nvSpPr>
          <p:spPr bwMode="auto">
            <a:xfrm>
              <a:off x="190500" y="9525"/>
              <a:ext cx="152400" cy="908050"/>
            </a:xfrm>
            <a:custGeom>
              <a:avLst/>
              <a:gdLst>
                <a:gd name="T0" fmla="*/ 23813 w 96"/>
                <a:gd name="T1" fmla="*/ 908050 h 572"/>
                <a:gd name="T2" fmla="*/ 0 w 96"/>
                <a:gd name="T3" fmla="*/ 898525 h 572"/>
                <a:gd name="T4" fmla="*/ 128588 w 96"/>
                <a:gd name="T5" fmla="*/ 603250 h 572"/>
                <a:gd name="T6" fmla="*/ 128588 w 96"/>
                <a:gd name="T7" fmla="*/ 0 h 572"/>
                <a:gd name="T8" fmla="*/ 152400 w 96"/>
                <a:gd name="T9" fmla="*/ 0 h 572"/>
                <a:gd name="T10" fmla="*/ 152400 w 96"/>
                <a:gd name="T11" fmla="*/ 608013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66"/>
                  </a:lnTo>
                  <a:lnTo>
                    <a:pt x="81" y="380"/>
                  </a:lnTo>
                  <a:lnTo>
                    <a:pt x="81" y="0"/>
                  </a:lnTo>
                  <a:lnTo>
                    <a:pt x="96" y="0"/>
                  </a:lnTo>
                  <a:lnTo>
                    <a:pt x="96" y="383"/>
                  </a:lnTo>
                  <a:lnTo>
                    <a:pt x="15" y="57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Google Shape;65;p19">
              <a:extLst>
                <a:ext uri="{FF2B5EF4-FFF2-40B4-BE49-F238E27FC236}">
                  <a16:creationId xmlns:a16="http://schemas.microsoft.com/office/drawing/2014/main" id="{303BDB93-15CC-D646-B808-D66B00887192}"/>
                </a:ext>
              </a:extLst>
            </p:cNvPr>
            <p:cNvSpPr>
              <a:spLocks/>
            </p:cNvSpPr>
            <p:nvPr/>
          </p:nvSpPr>
          <p:spPr bwMode="auto">
            <a:xfrm>
              <a:off x="1290638" y="14288"/>
              <a:ext cx="376238" cy="1801813"/>
            </a:xfrm>
            <a:custGeom>
              <a:avLst/>
              <a:gdLst>
                <a:gd name="T0" fmla="*/ 352425 w 237"/>
                <a:gd name="T1" fmla="*/ 1801813 h 1135"/>
                <a:gd name="T2" fmla="*/ 0 w 237"/>
                <a:gd name="T3" fmla="*/ 984250 h 1135"/>
                <a:gd name="T4" fmla="*/ 0 w 237"/>
                <a:gd name="T5" fmla="*/ 0 h 1135"/>
                <a:gd name="T6" fmla="*/ 28575 w 237"/>
                <a:gd name="T7" fmla="*/ 0 h 1135"/>
                <a:gd name="T8" fmla="*/ 28575 w 237"/>
                <a:gd name="T9" fmla="*/ 979488 h 1135"/>
                <a:gd name="T10" fmla="*/ 376238 w 237"/>
                <a:gd name="T11" fmla="*/ 1792288 h 1135"/>
                <a:gd name="T12" fmla="*/ 352425 w 237"/>
                <a:gd name="T13" fmla="*/ 1801813 h 1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1135" extrusionOk="0">
                  <a:moveTo>
                    <a:pt x="222" y="1135"/>
                  </a:moveTo>
                  <a:lnTo>
                    <a:pt x="0" y="620"/>
                  </a:lnTo>
                  <a:lnTo>
                    <a:pt x="0" y="0"/>
                  </a:lnTo>
                  <a:lnTo>
                    <a:pt x="18" y="0"/>
                  </a:lnTo>
                  <a:lnTo>
                    <a:pt x="18" y="617"/>
                  </a:lnTo>
                  <a:lnTo>
                    <a:pt x="237" y="1129"/>
                  </a:lnTo>
                  <a:lnTo>
                    <a:pt x="222" y="113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Google Shape;66;p19">
              <a:extLst>
                <a:ext uri="{FF2B5EF4-FFF2-40B4-BE49-F238E27FC236}">
                  <a16:creationId xmlns:a16="http://schemas.microsoft.com/office/drawing/2014/main" id="{0BDAE885-4D4C-F229-71A3-86DB721FC823}"/>
                </a:ext>
              </a:extLst>
            </p:cNvPr>
            <p:cNvSpPr>
              <a:spLocks/>
            </p:cNvSpPr>
            <p:nvPr/>
          </p:nvSpPr>
          <p:spPr bwMode="auto">
            <a:xfrm>
              <a:off x="1600200"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67;p19">
              <a:extLst>
                <a:ext uri="{FF2B5EF4-FFF2-40B4-BE49-F238E27FC236}">
                  <a16:creationId xmlns:a16="http://schemas.microsoft.com/office/drawing/2014/main" id="{E5C357F4-21E4-4B94-0BA5-FD008A521975}"/>
                </a:ext>
              </a:extLst>
            </p:cNvPr>
            <p:cNvSpPr>
              <a:spLocks/>
            </p:cNvSpPr>
            <p:nvPr/>
          </p:nvSpPr>
          <p:spPr bwMode="auto">
            <a:xfrm>
              <a:off x="1381125" y="9525"/>
              <a:ext cx="371475" cy="1425575"/>
            </a:xfrm>
            <a:custGeom>
              <a:avLst/>
              <a:gdLst>
                <a:gd name="T0" fmla="*/ 347663 w 234"/>
                <a:gd name="T1" fmla="*/ 1425575 h 898"/>
                <a:gd name="T2" fmla="*/ 0 w 234"/>
                <a:gd name="T3" fmla="*/ 608013 h 898"/>
                <a:gd name="T4" fmla="*/ 0 w 234"/>
                <a:gd name="T5" fmla="*/ 0 h 898"/>
                <a:gd name="T6" fmla="*/ 23813 w 234"/>
                <a:gd name="T7" fmla="*/ 0 h 898"/>
                <a:gd name="T8" fmla="*/ 23813 w 234"/>
                <a:gd name="T9" fmla="*/ 603250 h 898"/>
                <a:gd name="T10" fmla="*/ 371475 w 234"/>
                <a:gd name="T11" fmla="*/ 1416050 h 898"/>
                <a:gd name="T12" fmla="*/ 347663 w 234"/>
                <a:gd name="T13" fmla="*/ 1425575 h 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898" extrusionOk="0">
                  <a:moveTo>
                    <a:pt x="219" y="898"/>
                  </a:moveTo>
                  <a:lnTo>
                    <a:pt x="0" y="383"/>
                  </a:lnTo>
                  <a:lnTo>
                    <a:pt x="0" y="0"/>
                  </a:lnTo>
                  <a:lnTo>
                    <a:pt x="15" y="0"/>
                  </a:lnTo>
                  <a:lnTo>
                    <a:pt x="15" y="380"/>
                  </a:lnTo>
                  <a:lnTo>
                    <a:pt x="234" y="892"/>
                  </a:lnTo>
                  <a:lnTo>
                    <a:pt x="219" y="898"/>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Google Shape;68;p19">
              <a:extLst>
                <a:ext uri="{FF2B5EF4-FFF2-40B4-BE49-F238E27FC236}">
                  <a16:creationId xmlns:a16="http://schemas.microsoft.com/office/drawing/2014/main" id="{90A5F499-2B56-BC1F-2822-F86E839D728D}"/>
                </a:ext>
              </a:extLst>
            </p:cNvPr>
            <p:cNvSpPr>
              <a:spLocks/>
            </p:cNvSpPr>
            <p:nvPr/>
          </p:nvSpPr>
          <p:spPr bwMode="auto">
            <a:xfrm>
              <a:off x="1643063"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Google Shape;69;p19">
              <a:extLst>
                <a:ext uri="{FF2B5EF4-FFF2-40B4-BE49-F238E27FC236}">
                  <a16:creationId xmlns:a16="http://schemas.microsoft.com/office/drawing/2014/main" id="{A0B28474-74BB-4B38-7CBA-72881800F85A}"/>
                </a:ext>
              </a:extLst>
            </p:cNvPr>
            <p:cNvSpPr>
              <a:spLocks/>
            </p:cNvSpPr>
            <p:nvPr/>
          </p:nvSpPr>
          <p:spPr bwMode="auto">
            <a:xfrm>
              <a:off x="1685925"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70;p19">
              <a:extLst>
                <a:ext uri="{FF2B5EF4-FFF2-40B4-BE49-F238E27FC236}">
                  <a16:creationId xmlns:a16="http://schemas.microsoft.com/office/drawing/2014/main" id="{24114CA7-2A14-C4F7-3FE7-95B5615735D6}"/>
                </a:ext>
              </a:extLst>
            </p:cNvPr>
            <p:cNvSpPr>
              <a:spLocks/>
            </p:cNvSpPr>
            <p:nvPr/>
          </p:nvSpPr>
          <p:spPr bwMode="auto">
            <a:xfrm>
              <a:off x="168592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71;p19">
              <a:extLst>
                <a:ext uri="{FF2B5EF4-FFF2-40B4-BE49-F238E27FC236}">
                  <a16:creationId xmlns:a16="http://schemas.microsoft.com/office/drawing/2014/main" id="{9A194887-FDD1-60F3-9A6F-9C9A32493098}"/>
                </a:ext>
              </a:extLst>
            </p:cNvPr>
            <p:cNvSpPr>
              <a:spLocks/>
            </p:cNvSpPr>
            <p:nvPr/>
          </p:nvSpPr>
          <p:spPr bwMode="auto">
            <a:xfrm>
              <a:off x="1743075" y="4763"/>
              <a:ext cx="419100" cy="522288"/>
            </a:xfrm>
            <a:custGeom>
              <a:avLst/>
              <a:gdLst>
                <a:gd name="T0" fmla="*/ 400050 w 264"/>
                <a:gd name="T1" fmla="*/ 522288 h 329"/>
                <a:gd name="T2" fmla="*/ 71438 w 264"/>
                <a:gd name="T3" fmla="*/ 190500 h 329"/>
                <a:gd name="T4" fmla="*/ 0 w 264"/>
                <a:gd name="T5" fmla="*/ 9525 h 329"/>
                <a:gd name="T6" fmla="*/ 23813 w 264"/>
                <a:gd name="T7" fmla="*/ 0 h 329"/>
                <a:gd name="T8" fmla="*/ 95250 w 264"/>
                <a:gd name="T9" fmla="*/ 176213 h 329"/>
                <a:gd name="T10" fmla="*/ 419100 w 264"/>
                <a:gd name="T11" fmla="*/ 503238 h 329"/>
                <a:gd name="T12" fmla="*/ 400050 w 264"/>
                <a:gd name="T13" fmla="*/ 522288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29" extrusionOk="0">
                  <a:moveTo>
                    <a:pt x="252" y="329"/>
                  </a:moveTo>
                  <a:lnTo>
                    <a:pt x="45" y="120"/>
                  </a:lnTo>
                  <a:lnTo>
                    <a:pt x="0" y="6"/>
                  </a:lnTo>
                  <a:lnTo>
                    <a:pt x="15" y="0"/>
                  </a:lnTo>
                  <a:lnTo>
                    <a:pt x="60" y="111"/>
                  </a:lnTo>
                  <a:lnTo>
                    <a:pt x="264" y="317"/>
                  </a:lnTo>
                  <a:lnTo>
                    <a:pt x="252" y="329"/>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Google Shape;72;p19">
              <a:extLst>
                <a:ext uri="{FF2B5EF4-FFF2-40B4-BE49-F238E27FC236}">
                  <a16:creationId xmlns:a16="http://schemas.microsoft.com/office/drawing/2014/main" id="{94DA26EF-42D6-126B-72CE-F84BA1B2C849}"/>
                </a:ext>
              </a:extLst>
            </p:cNvPr>
            <p:cNvSpPr>
              <a:spLocks/>
            </p:cNvSpPr>
            <p:nvPr/>
          </p:nvSpPr>
          <p:spPr bwMode="auto">
            <a:xfrm>
              <a:off x="2119313"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73;p19">
              <a:extLst>
                <a:ext uri="{FF2B5EF4-FFF2-40B4-BE49-F238E27FC236}">
                  <a16:creationId xmlns:a16="http://schemas.microsoft.com/office/drawing/2014/main" id="{F8018AA8-A80F-49D6-3E32-C881A7359940}"/>
                </a:ext>
              </a:extLst>
            </p:cNvPr>
            <p:cNvSpPr>
              <a:spLocks/>
            </p:cNvSpPr>
            <p:nvPr/>
          </p:nvSpPr>
          <p:spPr bwMode="auto">
            <a:xfrm>
              <a:off x="952500" y="4763"/>
              <a:ext cx="152400" cy="908050"/>
            </a:xfrm>
            <a:custGeom>
              <a:avLst/>
              <a:gdLst>
                <a:gd name="T0" fmla="*/ 23813 w 96"/>
                <a:gd name="T1" fmla="*/ 908050 h 572"/>
                <a:gd name="T2" fmla="*/ 0 w 96"/>
                <a:gd name="T3" fmla="*/ 908050 h 572"/>
                <a:gd name="T4" fmla="*/ 0 w 96"/>
                <a:gd name="T5" fmla="*/ 300038 h 572"/>
                <a:gd name="T6" fmla="*/ 128588 w 96"/>
                <a:gd name="T7" fmla="*/ 0 h 572"/>
                <a:gd name="T8" fmla="*/ 152400 w 96"/>
                <a:gd name="T9" fmla="*/ 9525 h 572"/>
                <a:gd name="T10" fmla="*/ 23813 w 96"/>
                <a:gd name="T11" fmla="*/ 304800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72"/>
                  </a:lnTo>
                  <a:lnTo>
                    <a:pt x="0" y="189"/>
                  </a:lnTo>
                  <a:lnTo>
                    <a:pt x="81" y="0"/>
                  </a:lnTo>
                  <a:lnTo>
                    <a:pt x="96" y="6"/>
                  </a:lnTo>
                  <a:lnTo>
                    <a:pt x="15" y="192"/>
                  </a:lnTo>
                  <a:lnTo>
                    <a:pt x="15" y="57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Google Shape;74;p19">
              <a:extLst>
                <a:ext uri="{FF2B5EF4-FFF2-40B4-BE49-F238E27FC236}">
                  <a16:creationId xmlns:a16="http://schemas.microsoft.com/office/drawing/2014/main" id="{520DC91E-AC3E-05B5-7522-295AE4074FA2}"/>
                </a:ext>
              </a:extLst>
            </p:cNvPr>
            <p:cNvSpPr>
              <a:spLocks/>
            </p:cNvSpPr>
            <p:nvPr/>
          </p:nvSpPr>
          <p:spPr bwMode="auto">
            <a:xfrm>
              <a:off x="8667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75;p19">
              <a:extLst>
                <a:ext uri="{FF2B5EF4-FFF2-40B4-BE49-F238E27FC236}">
                  <a16:creationId xmlns:a16="http://schemas.microsoft.com/office/drawing/2014/main" id="{C6C3869E-E171-4F29-85EA-AB4A72DBCA6D}"/>
                </a:ext>
              </a:extLst>
            </p:cNvPr>
            <p:cNvSpPr>
              <a:spLocks/>
            </p:cNvSpPr>
            <p:nvPr/>
          </p:nvSpPr>
          <p:spPr bwMode="auto">
            <a:xfrm>
              <a:off x="890588" y="15541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76;p19">
              <a:extLst>
                <a:ext uri="{FF2B5EF4-FFF2-40B4-BE49-F238E27FC236}">
                  <a16:creationId xmlns:a16="http://schemas.microsoft.com/office/drawing/2014/main" id="{D0F94B6E-79C5-9813-B0BC-21D6D3BF8E77}"/>
                </a:ext>
              </a:extLst>
            </p:cNvPr>
            <p:cNvSpPr>
              <a:spLocks/>
            </p:cNvSpPr>
            <p:nvPr/>
          </p:nvSpPr>
          <p:spPr bwMode="auto">
            <a:xfrm>
              <a:off x="738188" y="5622925"/>
              <a:ext cx="338138" cy="1216025"/>
            </a:xfrm>
            <a:custGeom>
              <a:avLst/>
              <a:gdLst>
                <a:gd name="T0" fmla="*/ 338138 w 213"/>
                <a:gd name="T1" fmla="*/ 1216025 h 766"/>
                <a:gd name="T2" fmla="*/ 309563 w 213"/>
                <a:gd name="T3" fmla="*/ 1216025 h 766"/>
                <a:gd name="T4" fmla="*/ 309563 w 213"/>
                <a:gd name="T5" fmla="*/ 736600 h 766"/>
                <a:gd name="T6" fmla="*/ 0 w 213"/>
                <a:gd name="T7" fmla="*/ 9525 h 766"/>
                <a:gd name="T8" fmla="*/ 19050 w 213"/>
                <a:gd name="T9" fmla="*/ 0 h 766"/>
                <a:gd name="T10" fmla="*/ 338138 w 213"/>
                <a:gd name="T11" fmla="*/ 731838 h 766"/>
                <a:gd name="T12" fmla="*/ 338138 w 213"/>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 h="766" extrusionOk="0">
                  <a:moveTo>
                    <a:pt x="213" y="766"/>
                  </a:moveTo>
                  <a:lnTo>
                    <a:pt x="195" y="766"/>
                  </a:lnTo>
                  <a:lnTo>
                    <a:pt x="195" y="464"/>
                  </a:lnTo>
                  <a:lnTo>
                    <a:pt x="0" y="6"/>
                  </a:lnTo>
                  <a:lnTo>
                    <a:pt x="12" y="0"/>
                  </a:lnTo>
                  <a:lnTo>
                    <a:pt x="213" y="461"/>
                  </a:lnTo>
                  <a:lnTo>
                    <a:pt x="213" y="766"/>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Google Shape;77;p19">
              <a:extLst>
                <a:ext uri="{FF2B5EF4-FFF2-40B4-BE49-F238E27FC236}">
                  <a16:creationId xmlns:a16="http://schemas.microsoft.com/office/drawing/2014/main" id="{2651ADD3-B0B6-25A5-D13F-18BDB6D0573C}"/>
                </a:ext>
              </a:extLst>
            </p:cNvPr>
            <p:cNvSpPr>
              <a:spLocks/>
            </p:cNvSpPr>
            <p:nvPr/>
          </p:nvSpPr>
          <p:spPr bwMode="auto">
            <a:xfrm>
              <a:off x="647700" y="5480050"/>
              <a:ext cx="157163" cy="157163"/>
            </a:xfrm>
            <a:custGeom>
              <a:avLst/>
              <a:gdLst>
                <a:gd name="T0" fmla="*/ 80963 w 33"/>
                <a:gd name="T1" fmla="*/ 157163 h 33"/>
                <a:gd name="T2" fmla="*/ 0 w 33"/>
                <a:gd name="T3" fmla="*/ 80963 h 33"/>
                <a:gd name="T4" fmla="*/ 80963 w 33"/>
                <a:gd name="T5" fmla="*/ 0 h 33"/>
                <a:gd name="T6" fmla="*/ 157163 w 33"/>
                <a:gd name="T7" fmla="*/ 80963 h 33"/>
                <a:gd name="T8" fmla="*/ 80963 w 33"/>
                <a:gd name="T9" fmla="*/ 157163 h 33"/>
                <a:gd name="T10" fmla="*/ 80963 w 33"/>
                <a:gd name="T11" fmla="*/ 19050 h 33"/>
                <a:gd name="T12" fmla="*/ 19050 w 33"/>
                <a:gd name="T13" fmla="*/ 80963 h 33"/>
                <a:gd name="T14" fmla="*/ 80963 w 33"/>
                <a:gd name="T15" fmla="*/ 138113 h 33"/>
                <a:gd name="T16" fmla="*/ 138113 w 33"/>
                <a:gd name="T17" fmla="*/ 80963 h 33"/>
                <a:gd name="T18" fmla="*/ 80963 w 33"/>
                <a:gd name="T19" fmla="*/ 1905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78;p19">
              <a:extLst>
                <a:ext uri="{FF2B5EF4-FFF2-40B4-BE49-F238E27FC236}">
                  <a16:creationId xmlns:a16="http://schemas.microsoft.com/office/drawing/2014/main" id="{A17D6711-6F31-0A4E-4E15-79727DE3FEC6}"/>
                </a:ext>
              </a:extLst>
            </p:cNvPr>
            <p:cNvSpPr>
              <a:spLocks/>
            </p:cNvSpPr>
            <p:nvPr/>
          </p:nvSpPr>
          <p:spPr bwMode="auto">
            <a:xfrm>
              <a:off x="666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79;p19">
              <a:extLst>
                <a:ext uri="{FF2B5EF4-FFF2-40B4-BE49-F238E27FC236}">
                  <a16:creationId xmlns:a16="http://schemas.microsoft.com/office/drawing/2014/main" id="{602BF9BB-AD9E-095B-1526-C377BEBF6AEA}"/>
                </a:ext>
              </a:extLst>
            </p:cNvPr>
            <p:cNvSpPr>
              <a:spLocks/>
            </p:cNvSpPr>
            <p:nvPr/>
          </p:nvSpPr>
          <p:spPr bwMode="auto">
            <a:xfrm>
              <a:off x="0" y="3897313"/>
              <a:ext cx="133350" cy="266700"/>
            </a:xfrm>
            <a:custGeom>
              <a:avLst/>
              <a:gdLst>
                <a:gd name="T0" fmla="*/ 109538 w 84"/>
                <a:gd name="T1" fmla="*/ 266700 h 168"/>
                <a:gd name="T2" fmla="*/ 0 w 84"/>
                <a:gd name="T3" fmla="*/ 9525 h 168"/>
                <a:gd name="T4" fmla="*/ 19050 w 84"/>
                <a:gd name="T5" fmla="*/ 0 h 168"/>
                <a:gd name="T6" fmla="*/ 133350 w 84"/>
                <a:gd name="T7" fmla="*/ 257175 h 168"/>
                <a:gd name="T8" fmla="*/ 109538 w 84"/>
                <a:gd name="T9" fmla="*/ 2667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68" extrusionOk="0">
                  <a:moveTo>
                    <a:pt x="69" y="168"/>
                  </a:moveTo>
                  <a:lnTo>
                    <a:pt x="0" y="6"/>
                  </a:lnTo>
                  <a:lnTo>
                    <a:pt x="12" y="0"/>
                  </a:lnTo>
                  <a:lnTo>
                    <a:pt x="84" y="162"/>
                  </a:lnTo>
                  <a:lnTo>
                    <a:pt x="69" y="168"/>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Google Shape;80;p19">
              <a:extLst>
                <a:ext uri="{FF2B5EF4-FFF2-40B4-BE49-F238E27FC236}">
                  <a16:creationId xmlns:a16="http://schemas.microsoft.com/office/drawing/2014/main" id="{BABE19F1-BD66-8298-B79E-CBE592B06CB4}"/>
                </a:ext>
              </a:extLst>
            </p:cNvPr>
            <p:cNvSpPr>
              <a:spLocks/>
            </p:cNvSpPr>
            <p:nvPr/>
          </p:nvSpPr>
          <p:spPr bwMode="auto">
            <a:xfrm>
              <a:off x="66675" y="414972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81;p19">
              <a:extLst>
                <a:ext uri="{FF2B5EF4-FFF2-40B4-BE49-F238E27FC236}">
                  <a16:creationId xmlns:a16="http://schemas.microsoft.com/office/drawing/2014/main" id="{0534C3F1-7DDC-8DF1-4CEB-5D9FA9ED9683}"/>
                </a:ext>
              </a:extLst>
            </p:cNvPr>
            <p:cNvSpPr>
              <a:spLocks/>
            </p:cNvSpPr>
            <p:nvPr/>
          </p:nvSpPr>
          <p:spPr bwMode="auto">
            <a:xfrm>
              <a:off x="0" y="1644650"/>
              <a:ext cx="133350" cy="269875"/>
            </a:xfrm>
            <a:custGeom>
              <a:avLst/>
              <a:gdLst>
                <a:gd name="T0" fmla="*/ 19050 w 84"/>
                <a:gd name="T1" fmla="*/ 269875 h 170"/>
                <a:gd name="T2" fmla="*/ 0 w 84"/>
                <a:gd name="T3" fmla="*/ 260350 h 170"/>
                <a:gd name="T4" fmla="*/ 109538 w 84"/>
                <a:gd name="T5" fmla="*/ 0 h 170"/>
                <a:gd name="T6" fmla="*/ 133350 w 84"/>
                <a:gd name="T7" fmla="*/ 9525 h 170"/>
                <a:gd name="T8" fmla="*/ 19050 w 84"/>
                <a:gd name="T9" fmla="*/ 269875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70" extrusionOk="0">
                  <a:moveTo>
                    <a:pt x="12" y="170"/>
                  </a:moveTo>
                  <a:lnTo>
                    <a:pt x="0" y="164"/>
                  </a:lnTo>
                  <a:lnTo>
                    <a:pt x="69" y="0"/>
                  </a:lnTo>
                  <a:lnTo>
                    <a:pt x="84" y="6"/>
                  </a:lnTo>
                  <a:lnTo>
                    <a:pt x="12" y="170"/>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Google Shape;82;p19">
              <a:extLst>
                <a:ext uri="{FF2B5EF4-FFF2-40B4-BE49-F238E27FC236}">
                  <a16:creationId xmlns:a16="http://schemas.microsoft.com/office/drawing/2014/main" id="{8C9E4812-583D-9787-31AB-D280C72E0D96}"/>
                </a:ext>
              </a:extLst>
            </p:cNvPr>
            <p:cNvSpPr>
              <a:spLocks/>
            </p:cNvSpPr>
            <p:nvPr/>
          </p:nvSpPr>
          <p:spPr bwMode="auto">
            <a:xfrm>
              <a:off x="66675" y="146843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83;p19">
              <a:extLst>
                <a:ext uri="{FF2B5EF4-FFF2-40B4-BE49-F238E27FC236}">
                  <a16:creationId xmlns:a16="http://schemas.microsoft.com/office/drawing/2014/main" id="{2E21AE73-3BBF-D1F8-11F6-001DB881888F}"/>
                </a:ext>
              </a:extLst>
            </p:cNvPr>
            <p:cNvSpPr>
              <a:spLocks/>
            </p:cNvSpPr>
            <p:nvPr/>
          </p:nvSpPr>
          <p:spPr bwMode="auto">
            <a:xfrm>
              <a:off x="695325" y="4763"/>
              <a:ext cx="309563" cy="1558925"/>
            </a:xfrm>
            <a:custGeom>
              <a:avLst/>
              <a:gdLst>
                <a:gd name="T0" fmla="*/ 309563 w 195"/>
                <a:gd name="T1" fmla="*/ 1558925 h 982"/>
                <a:gd name="T2" fmla="*/ 280988 w 195"/>
                <a:gd name="T3" fmla="*/ 1558925 h 982"/>
                <a:gd name="T4" fmla="*/ 280988 w 195"/>
                <a:gd name="T5" fmla="*/ 1277938 h 982"/>
                <a:gd name="T6" fmla="*/ 0 w 195"/>
                <a:gd name="T7" fmla="*/ 998538 h 982"/>
                <a:gd name="T8" fmla="*/ 0 w 195"/>
                <a:gd name="T9" fmla="*/ 0 h 982"/>
                <a:gd name="T10" fmla="*/ 28575 w 195"/>
                <a:gd name="T11" fmla="*/ 0 h 982"/>
                <a:gd name="T12" fmla="*/ 28575 w 195"/>
                <a:gd name="T13" fmla="*/ 989013 h 982"/>
                <a:gd name="T14" fmla="*/ 309563 w 195"/>
                <a:gd name="T15" fmla="*/ 1263650 h 982"/>
                <a:gd name="T16" fmla="*/ 309563 w 195"/>
                <a:gd name="T17" fmla="*/ 1558925 h 9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Google Shape;84;p19">
              <a:extLst>
                <a:ext uri="{FF2B5EF4-FFF2-40B4-BE49-F238E27FC236}">
                  <a16:creationId xmlns:a16="http://schemas.microsoft.com/office/drawing/2014/main" id="{B935AE79-085F-5BD8-98F4-22ABAB865B7A}"/>
                </a:ext>
              </a:extLst>
            </p:cNvPr>
            <p:cNvSpPr>
              <a:spLocks/>
            </p:cNvSpPr>
            <p:nvPr/>
          </p:nvSpPr>
          <p:spPr bwMode="auto">
            <a:xfrm>
              <a:off x="57150" y="48815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85;p19">
              <a:extLst>
                <a:ext uri="{FF2B5EF4-FFF2-40B4-BE49-F238E27FC236}">
                  <a16:creationId xmlns:a16="http://schemas.microsoft.com/office/drawing/2014/main" id="{9789D066-F960-9325-05FC-D67095E80BEF}"/>
                </a:ext>
              </a:extLst>
            </p:cNvPr>
            <p:cNvSpPr>
              <a:spLocks/>
            </p:cNvSpPr>
            <p:nvPr/>
          </p:nvSpPr>
          <p:spPr bwMode="auto">
            <a:xfrm>
              <a:off x="138113" y="5060950"/>
              <a:ext cx="304800" cy="1778000"/>
            </a:xfrm>
            <a:custGeom>
              <a:avLst/>
              <a:gdLst>
                <a:gd name="T0" fmla="*/ 304800 w 192"/>
                <a:gd name="T1" fmla="*/ 1778000 h 1120"/>
                <a:gd name="T2" fmla="*/ 280988 w 192"/>
                <a:gd name="T3" fmla="*/ 1778000 h 1120"/>
                <a:gd name="T4" fmla="*/ 280988 w 192"/>
                <a:gd name="T5" fmla="*/ 571500 h 1120"/>
                <a:gd name="T6" fmla="*/ 0 w 192"/>
                <a:gd name="T7" fmla="*/ 290513 h 1120"/>
                <a:gd name="T8" fmla="*/ 0 w 192"/>
                <a:gd name="T9" fmla="*/ 0 h 1120"/>
                <a:gd name="T10" fmla="*/ 23813 w 192"/>
                <a:gd name="T11" fmla="*/ 0 h 1120"/>
                <a:gd name="T12" fmla="*/ 23813 w 192"/>
                <a:gd name="T13" fmla="*/ 280988 h 1120"/>
                <a:gd name="T14" fmla="*/ 304800 w 192"/>
                <a:gd name="T15" fmla="*/ 561975 h 1120"/>
                <a:gd name="T16" fmla="*/ 304800 w 192"/>
                <a:gd name="T17" fmla="*/ 1778000 h 1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Google Shape;86;p19">
              <a:extLst>
                <a:ext uri="{FF2B5EF4-FFF2-40B4-BE49-F238E27FC236}">
                  <a16:creationId xmlns:a16="http://schemas.microsoft.com/office/drawing/2014/main" id="{C12A3819-E62A-AB4B-65EF-81B4273472C5}"/>
                </a:ext>
              </a:extLst>
            </p:cNvPr>
            <p:cNvSpPr>
              <a:spLocks/>
            </p:cNvSpPr>
            <p:nvPr/>
          </p:nvSpPr>
          <p:spPr bwMode="auto">
            <a:xfrm>
              <a:off x="561975"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87;p19">
              <a:extLst>
                <a:ext uri="{FF2B5EF4-FFF2-40B4-BE49-F238E27FC236}">
                  <a16:creationId xmlns:a16="http://schemas.microsoft.com/office/drawing/2014/main" id="{33732920-F19C-61B2-49E4-B59B9816559C}"/>
                </a:ext>
              </a:extLst>
            </p:cNvPr>
            <p:cNvSpPr>
              <a:spLocks noChangeArrowheads="1"/>
            </p:cNvSpPr>
            <p:nvPr/>
          </p:nvSpPr>
          <p:spPr bwMode="auto">
            <a:xfrm>
              <a:off x="642938" y="6610351"/>
              <a:ext cx="23812" cy="242888"/>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33" name="Google Shape;88;p19">
              <a:extLst>
                <a:ext uri="{FF2B5EF4-FFF2-40B4-BE49-F238E27FC236}">
                  <a16:creationId xmlns:a16="http://schemas.microsoft.com/office/drawing/2014/main" id="{C0B8AE47-32E8-AA14-5AE0-0A1F09A68F72}"/>
                </a:ext>
              </a:extLst>
            </p:cNvPr>
            <p:cNvSpPr>
              <a:spLocks/>
            </p:cNvSpPr>
            <p:nvPr/>
          </p:nvSpPr>
          <p:spPr bwMode="auto">
            <a:xfrm>
              <a:off x="76200"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89;p19">
              <a:extLst>
                <a:ext uri="{FF2B5EF4-FFF2-40B4-BE49-F238E27FC236}">
                  <a16:creationId xmlns:a16="http://schemas.microsoft.com/office/drawing/2014/main" id="{7ED72088-5166-8C95-E8D0-5950D40D9B62}"/>
                </a:ext>
              </a:extLst>
            </p:cNvPr>
            <p:cNvSpPr>
              <a:spLocks/>
            </p:cNvSpPr>
            <p:nvPr/>
          </p:nvSpPr>
          <p:spPr bwMode="auto">
            <a:xfrm>
              <a:off x="0" y="5978525"/>
              <a:ext cx="190500" cy="461963"/>
            </a:xfrm>
            <a:custGeom>
              <a:avLst/>
              <a:gdLst>
                <a:gd name="T0" fmla="*/ 190500 w 120"/>
                <a:gd name="T1" fmla="*/ 461963 h 291"/>
                <a:gd name="T2" fmla="*/ 166688 w 120"/>
                <a:gd name="T3" fmla="*/ 461963 h 291"/>
                <a:gd name="T4" fmla="*/ 166688 w 120"/>
                <a:gd name="T5" fmla="*/ 180975 h 291"/>
                <a:gd name="T6" fmla="*/ 0 w 120"/>
                <a:gd name="T7" fmla="*/ 14288 h 291"/>
                <a:gd name="T8" fmla="*/ 19050 w 120"/>
                <a:gd name="T9" fmla="*/ 0 h 291"/>
                <a:gd name="T10" fmla="*/ 190500 w 120"/>
                <a:gd name="T11" fmla="*/ 171450 h 291"/>
                <a:gd name="T12" fmla="*/ 190500 w 120"/>
                <a:gd name="T13" fmla="*/ 461963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91" extrusionOk="0">
                  <a:moveTo>
                    <a:pt x="120" y="291"/>
                  </a:moveTo>
                  <a:lnTo>
                    <a:pt x="105" y="291"/>
                  </a:lnTo>
                  <a:lnTo>
                    <a:pt x="105" y="114"/>
                  </a:lnTo>
                  <a:lnTo>
                    <a:pt x="0" y="9"/>
                  </a:lnTo>
                  <a:lnTo>
                    <a:pt x="12" y="0"/>
                  </a:lnTo>
                  <a:lnTo>
                    <a:pt x="120" y="108"/>
                  </a:lnTo>
                  <a:lnTo>
                    <a:pt x="120" y="291"/>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Google Shape;90;p19">
              <a:extLst>
                <a:ext uri="{FF2B5EF4-FFF2-40B4-BE49-F238E27FC236}">
                  <a16:creationId xmlns:a16="http://schemas.microsoft.com/office/drawing/2014/main" id="{A57B1734-210D-1DFA-DAA3-ABD4A91C2265}"/>
                </a:ext>
              </a:extLst>
            </p:cNvPr>
            <p:cNvSpPr>
              <a:spLocks/>
            </p:cNvSpPr>
            <p:nvPr/>
          </p:nvSpPr>
          <p:spPr bwMode="auto">
            <a:xfrm>
              <a:off x="1014413" y="1801813"/>
              <a:ext cx="214313" cy="755650"/>
            </a:xfrm>
            <a:custGeom>
              <a:avLst/>
              <a:gdLst>
                <a:gd name="T0" fmla="*/ 19050 w 135"/>
                <a:gd name="T1" fmla="*/ 755650 h 476"/>
                <a:gd name="T2" fmla="*/ 0 w 135"/>
                <a:gd name="T3" fmla="*/ 755650 h 476"/>
                <a:gd name="T4" fmla="*/ 0 w 135"/>
                <a:gd name="T5" fmla="*/ 203200 h 476"/>
                <a:gd name="T6" fmla="*/ 200025 w 135"/>
                <a:gd name="T7" fmla="*/ 0 h 476"/>
                <a:gd name="T8" fmla="*/ 214313 w 135"/>
                <a:gd name="T9" fmla="*/ 14288 h 476"/>
                <a:gd name="T10" fmla="*/ 19050 w 135"/>
                <a:gd name="T11" fmla="*/ 207963 h 476"/>
                <a:gd name="T12" fmla="*/ 19050 w 135"/>
                <a:gd name="T13" fmla="*/ 75565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476" extrusionOk="0">
                  <a:moveTo>
                    <a:pt x="12" y="476"/>
                  </a:moveTo>
                  <a:lnTo>
                    <a:pt x="0" y="476"/>
                  </a:lnTo>
                  <a:lnTo>
                    <a:pt x="0" y="128"/>
                  </a:lnTo>
                  <a:lnTo>
                    <a:pt x="126" y="0"/>
                  </a:lnTo>
                  <a:lnTo>
                    <a:pt x="135" y="9"/>
                  </a:lnTo>
                  <a:lnTo>
                    <a:pt x="12" y="131"/>
                  </a:lnTo>
                  <a:lnTo>
                    <a:pt x="12" y="476"/>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Google Shape;91;p19">
              <a:extLst>
                <a:ext uri="{FF2B5EF4-FFF2-40B4-BE49-F238E27FC236}">
                  <a16:creationId xmlns:a16="http://schemas.microsoft.com/office/drawing/2014/main" id="{B00771CD-73E3-7A21-14FF-1A1CF0B451A7}"/>
                </a:ext>
              </a:extLst>
            </p:cNvPr>
            <p:cNvSpPr>
              <a:spLocks/>
            </p:cNvSpPr>
            <p:nvPr/>
          </p:nvSpPr>
          <p:spPr bwMode="auto">
            <a:xfrm>
              <a:off x="938213" y="2547938"/>
              <a:ext cx="166688" cy="160338"/>
            </a:xfrm>
            <a:custGeom>
              <a:avLst/>
              <a:gdLst>
                <a:gd name="T0" fmla="*/ 85725 w 35"/>
                <a:gd name="T1" fmla="*/ 160338 h 34"/>
                <a:gd name="T2" fmla="*/ 0 w 35"/>
                <a:gd name="T3" fmla="*/ 80169 h 34"/>
                <a:gd name="T4" fmla="*/ 85725 w 35"/>
                <a:gd name="T5" fmla="*/ 0 h 34"/>
                <a:gd name="T6" fmla="*/ 166688 w 35"/>
                <a:gd name="T7" fmla="*/ 80169 h 34"/>
                <a:gd name="T8" fmla="*/ 85725 w 35"/>
                <a:gd name="T9" fmla="*/ 160338 h 34"/>
                <a:gd name="T10" fmla="*/ 85725 w 35"/>
                <a:gd name="T11" fmla="*/ 18863 h 34"/>
                <a:gd name="T12" fmla="*/ 19050 w 35"/>
                <a:gd name="T13" fmla="*/ 80169 h 34"/>
                <a:gd name="T14" fmla="*/ 85725 w 35"/>
                <a:gd name="T15" fmla="*/ 141475 h 34"/>
                <a:gd name="T16" fmla="*/ 147638 w 35"/>
                <a:gd name="T17" fmla="*/ 80169 h 34"/>
                <a:gd name="T18" fmla="*/ 85725 w 35"/>
                <a:gd name="T19" fmla="*/ 1886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92;p19">
              <a:extLst>
                <a:ext uri="{FF2B5EF4-FFF2-40B4-BE49-F238E27FC236}">
                  <a16:creationId xmlns:a16="http://schemas.microsoft.com/office/drawing/2014/main" id="{9BE3C6F6-F0F0-2D09-34A2-F807F6A210F4}"/>
                </a:ext>
              </a:extLst>
            </p:cNvPr>
            <p:cNvSpPr>
              <a:spLocks/>
            </p:cNvSpPr>
            <p:nvPr/>
          </p:nvSpPr>
          <p:spPr bwMode="auto">
            <a:xfrm>
              <a:off x="595313" y="4763"/>
              <a:ext cx="638175" cy="4025900"/>
            </a:xfrm>
            <a:custGeom>
              <a:avLst/>
              <a:gdLst>
                <a:gd name="T0" fmla="*/ 638175 w 402"/>
                <a:gd name="T1" fmla="*/ 4025900 h 2536"/>
                <a:gd name="T2" fmla="*/ 614363 w 402"/>
                <a:gd name="T3" fmla="*/ 4025900 h 2536"/>
                <a:gd name="T4" fmla="*/ 614363 w 402"/>
                <a:gd name="T5" fmla="*/ 3668713 h 2536"/>
                <a:gd name="T6" fmla="*/ 0 w 402"/>
                <a:gd name="T7" fmla="*/ 3055938 h 2536"/>
                <a:gd name="T8" fmla="*/ 0 w 402"/>
                <a:gd name="T9" fmla="*/ 0 h 2536"/>
                <a:gd name="T10" fmla="*/ 23813 w 402"/>
                <a:gd name="T11" fmla="*/ 0 h 2536"/>
                <a:gd name="T12" fmla="*/ 23813 w 402"/>
                <a:gd name="T13" fmla="*/ 3041650 h 2536"/>
                <a:gd name="T14" fmla="*/ 638175 w 402"/>
                <a:gd name="T15" fmla="*/ 3654425 h 2536"/>
                <a:gd name="T16" fmla="*/ 638175 w 402"/>
                <a:gd name="T17" fmla="*/ 4025900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Google Shape;93;p19">
              <a:extLst>
                <a:ext uri="{FF2B5EF4-FFF2-40B4-BE49-F238E27FC236}">
                  <a16:creationId xmlns:a16="http://schemas.microsoft.com/office/drawing/2014/main" id="{E1CF2B2C-1DDD-D56D-225A-0AE863B70135}"/>
                </a:ext>
              </a:extLst>
            </p:cNvPr>
            <p:cNvSpPr>
              <a:spLocks/>
            </p:cNvSpPr>
            <p:nvPr/>
          </p:nvSpPr>
          <p:spPr bwMode="auto">
            <a:xfrm>
              <a:off x="1223963"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Google Shape;94;p19">
              <a:extLst>
                <a:ext uri="{FF2B5EF4-FFF2-40B4-BE49-F238E27FC236}">
                  <a16:creationId xmlns:a16="http://schemas.microsoft.com/office/drawing/2014/main" id="{A22783D2-6C35-4CA2-A62E-994F9D12B35E}"/>
                </a:ext>
              </a:extLst>
            </p:cNvPr>
            <p:cNvSpPr>
              <a:spLocks/>
            </p:cNvSpPr>
            <p:nvPr/>
          </p:nvSpPr>
          <p:spPr bwMode="auto">
            <a:xfrm>
              <a:off x="1300163" y="1849438"/>
              <a:ext cx="109538" cy="107950"/>
            </a:xfrm>
            <a:custGeom>
              <a:avLst/>
              <a:gdLst>
                <a:gd name="T0" fmla="*/ 57150 w 23"/>
                <a:gd name="T1" fmla="*/ 107950 h 23"/>
                <a:gd name="T2" fmla="*/ 0 w 23"/>
                <a:gd name="T3" fmla="*/ 56322 h 23"/>
                <a:gd name="T4" fmla="*/ 57150 w 23"/>
                <a:gd name="T5" fmla="*/ 0 h 23"/>
                <a:gd name="T6" fmla="*/ 109538 w 23"/>
                <a:gd name="T7" fmla="*/ 56322 h 23"/>
                <a:gd name="T8" fmla="*/ 57150 w 23"/>
                <a:gd name="T9" fmla="*/ 107950 h 23"/>
                <a:gd name="T10" fmla="*/ 57150 w 23"/>
                <a:gd name="T11" fmla="*/ 18774 h 23"/>
                <a:gd name="T12" fmla="*/ 19050 w 23"/>
                <a:gd name="T13" fmla="*/ 56322 h 23"/>
                <a:gd name="T14" fmla="*/ 57150 w 23"/>
                <a:gd name="T15" fmla="*/ 89176 h 23"/>
                <a:gd name="T16" fmla="*/ 90488 w 23"/>
                <a:gd name="T17" fmla="*/ 56322 h 23"/>
                <a:gd name="T18" fmla="*/ 57150 w 23"/>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95;p19">
              <a:extLst>
                <a:ext uri="{FF2B5EF4-FFF2-40B4-BE49-F238E27FC236}">
                  <a16:creationId xmlns:a16="http://schemas.microsoft.com/office/drawing/2014/main" id="{45786155-1811-095C-F065-79A5CF9AF203}"/>
                </a:ext>
              </a:extLst>
            </p:cNvPr>
            <p:cNvSpPr>
              <a:spLocks/>
            </p:cNvSpPr>
            <p:nvPr/>
          </p:nvSpPr>
          <p:spPr bwMode="auto">
            <a:xfrm>
              <a:off x="280988" y="3417888"/>
              <a:ext cx="142875" cy="474663"/>
            </a:xfrm>
            <a:custGeom>
              <a:avLst/>
              <a:gdLst>
                <a:gd name="T0" fmla="*/ 19050 w 90"/>
                <a:gd name="T1" fmla="*/ 474663 h 299"/>
                <a:gd name="T2" fmla="*/ 0 w 90"/>
                <a:gd name="T3" fmla="*/ 474663 h 299"/>
                <a:gd name="T4" fmla="*/ 0 w 90"/>
                <a:gd name="T5" fmla="*/ 127000 h 299"/>
                <a:gd name="T6" fmla="*/ 128588 w 90"/>
                <a:gd name="T7" fmla="*/ 0 h 299"/>
                <a:gd name="T8" fmla="*/ 142875 w 90"/>
                <a:gd name="T9" fmla="*/ 12700 h 299"/>
                <a:gd name="T10" fmla="*/ 19050 w 90"/>
                <a:gd name="T11" fmla="*/ 131763 h 299"/>
                <a:gd name="T12" fmla="*/ 19050 w 90"/>
                <a:gd name="T13" fmla="*/ 474663 h 2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299" extrusionOk="0">
                  <a:moveTo>
                    <a:pt x="12" y="299"/>
                  </a:moveTo>
                  <a:lnTo>
                    <a:pt x="0" y="299"/>
                  </a:lnTo>
                  <a:lnTo>
                    <a:pt x="0" y="80"/>
                  </a:lnTo>
                  <a:lnTo>
                    <a:pt x="81" y="0"/>
                  </a:lnTo>
                  <a:lnTo>
                    <a:pt x="90" y="8"/>
                  </a:lnTo>
                  <a:lnTo>
                    <a:pt x="12" y="83"/>
                  </a:lnTo>
                  <a:lnTo>
                    <a:pt x="12" y="299"/>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Google Shape;96;p19">
              <a:extLst>
                <a:ext uri="{FF2B5EF4-FFF2-40B4-BE49-F238E27FC236}">
                  <a16:creationId xmlns:a16="http://schemas.microsoft.com/office/drawing/2014/main" id="{C1C9EC23-CA33-8010-F094-B53B81BF6F31}"/>
                </a:ext>
              </a:extLst>
            </p:cNvPr>
            <p:cNvSpPr>
              <a:spLocks/>
            </p:cNvSpPr>
            <p:nvPr/>
          </p:nvSpPr>
          <p:spPr bwMode="auto">
            <a:xfrm>
              <a:off x="238125" y="3883025"/>
              <a:ext cx="109538" cy="109538"/>
            </a:xfrm>
            <a:custGeom>
              <a:avLst/>
              <a:gdLst>
                <a:gd name="T0" fmla="*/ 52388 w 23"/>
                <a:gd name="T1" fmla="*/ 109538 h 23"/>
                <a:gd name="T2" fmla="*/ 0 w 23"/>
                <a:gd name="T3" fmla="*/ 57150 h 23"/>
                <a:gd name="T4" fmla="*/ 52388 w 23"/>
                <a:gd name="T5" fmla="*/ 0 h 23"/>
                <a:gd name="T6" fmla="*/ 109538 w 23"/>
                <a:gd name="T7" fmla="*/ 57150 h 23"/>
                <a:gd name="T8" fmla="*/ 52388 w 23"/>
                <a:gd name="T9" fmla="*/ 109538 h 23"/>
                <a:gd name="T10" fmla="*/ 52388 w 23"/>
                <a:gd name="T11" fmla="*/ 19050 h 23"/>
                <a:gd name="T12" fmla="*/ 19050 w 23"/>
                <a:gd name="T13" fmla="*/ 57150 h 23"/>
                <a:gd name="T14" fmla="*/ 52388 w 23"/>
                <a:gd name="T15" fmla="*/ 90488 h 23"/>
                <a:gd name="T16" fmla="*/ 90488 w 23"/>
                <a:gd name="T17" fmla="*/ 57150 h 23"/>
                <a:gd name="T18" fmla="*/ 52388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97;p19">
              <a:extLst>
                <a:ext uri="{FF2B5EF4-FFF2-40B4-BE49-F238E27FC236}">
                  <a16:creationId xmlns:a16="http://schemas.microsoft.com/office/drawing/2014/main" id="{2B754E92-2DC3-0EB5-1A8D-6BEA11BFC15E}"/>
                </a:ext>
              </a:extLst>
            </p:cNvPr>
            <p:cNvSpPr>
              <a:spLocks/>
            </p:cNvSpPr>
            <p:nvPr/>
          </p:nvSpPr>
          <p:spPr bwMode="auto">
            <a:xfrm>
              <a:off x="4763" y="2166938"/>
              <a:ext cx="114300" cy="452438"/>
            </a:xfrm>
            <a:custGeom>
              <a:avLst/>
              <a:gdLst>
                <a:gd name="T0" fmla="*/ 9525 w 72"/>
                <a:gd name="T1" fmla="*/ 452438 h 285"/>
                <a:gd name="T2" fmla="*/ 0 w 72"/>
                <a:gd name="T3" fmla="*/ 438150 h 285"/>
                <a:gd name="T4" fmla="*/ 95250 w 72"/>
                <a:gd name="T5" fmla="*/ 342900 h 285"/>
                <a:gd name="T6" fmla="*/ 95250 w 72"/>
                <a:gd name="T7" fmla="*/ 0 h 285"/>
                <a:gd name="T8" fmla="*/ 114300 w 72"/>
                <a:gd name="T9" fmla="*/ 0 h 285"/>
                <a:gd name="T10" fmla="*/ 114300 w 72"/>
                <a:gd name="T11" fmla="*/ 352425 h 285"/>
                <a:gd name="T12" fmla="*/ 9525 w 72"/>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285" extrusionOk="0">
                  <a:moveTo>
                    <a:pt x="6" y="285"/>
                  </a:moveTo>
                  <a:lnTo>
                    <a:pt x="0" y="276"/>
                  </a:lnTo>
                  <a:lnTo>
                    <a:pt x="60" y="216"/>
                  </a:lnTo>
                  <a:lnTo>
                    <a:pt x="60" y="0"/>
                  </a:lnTo>
                  <a:lnTo>
                    <a:pt x="72" y="0"/>
                  </a:lnTo>
                  <a:lnTo>
                    <a:pt x="72" y="222"/>
                  </a:lnTo>
                  <a:lnTo>
                    <a:pt x="6" y="28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Google Shape;98;p19">
              <a:extLst>
                <a:ext uri="{FF2B5EF4-FFF2-40B4-BE49-F238E27FC236}">
                  <a16:creationId xmlns:a16="http://schemas.microsoft.com/office/drawing/2014/main" id="{E42FAB5C-2D6B-0C01-075D-39D16D81B6A8}"/>
                </a:ext>
              </a:extLst>
            </p:cNvPr>
            <p:cNvSpPr>
              <a:spLocks/>
            </p:cNvSpPr>
            <p:nvPr/>
          </p:nvSpPr>
          <p:spPr bwMode="auto">
            <a:xfrm>
              <a:off x="52388" y="2066925"/>
              <a:ext cx="109538" cy="109538"/>
            </a:xfrm>
            <a:custGeom>
              <a:avLst/>
              <a:gdLst>
                <a:gd name="T0" fmla="*/ 57150 w 23"/>
                <a:gd name="T1" fmla="*/ 109538 h 23"/>
                <a:gd name="T2" fmla="*/ 0 w 23"/>
                <a:gd name="T3" fmla="*/ 57150 h 23"/>
                <a:gd name="T4" fmla="*/ 57150 w 23"/>
                <a:gd name="T5" fmla="*/ 0 h 23"/>
                <a:gd name="T6" fmla="*/ 109538 w 23"/>
                <a:gd name="T7" fmla="*/ 57150 h 23"/>
                <a:gd name="T8" fmla="*/ 57150 w 23"/>
                <a:gd name="T9" fmla="*/ 109538 h 23"/>
                <a:gd name="T10" fmla="*/ 57150 w 23"/>
                <a:gd name="T11" fmla="*/ 19050 h 23"/>
                <a:gd name="T12" fmla="*/ 19050 w 23"/>
                <a:gd name="T13" fmla="*/ 57150 h 23"/>
                <a:gd name="T14" fmla="*/ 57150 w 23"/>
                <a:gd name="T15" fmla="*/ 90488 h 23"/>
                <a:gd name="T16" fmla="*/ 90488 w 23"/>
                <a:gd name="T17" fmla="*/ 57150 h 23"/>
                <a:gd name="T18" fmla="*/ 57150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99;p19">
              <a:extLst>
                <a:ext uri="{FF2B5EF4-FFF2-40B4-BE49-F238E27FC236}">
                  <a16:creationId xmlns:a16="http://schemas.microsoft.com/office/drawing/2014/main" id="{844E0405-7E3D-B545-C5CF-AE0BA1056E19}"/>
                </a:ext>
              </a:extLst>
            </p:cNvPr>
            <p:cNvSpPr>
              <a:spLocks noChangeArrowheads="1"/>
            </p:cNvSpPr>
            <p:nvPr/>
          </p:nvSpPr>
          <p:spPr bwMode="auto">
            <a:xfrm>
              <a:off x="1228726" y="4662489"/>
              <a:ext cx="23813" cy="2181225"/>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45" name="Google Shape;100;p19">
              <a:extLst>
                <a:ext uri="{FF2B5EF4-FFF2-40B4-BE49-F238E27FC236}">
                  <a16:creationId xmlns:a16="http://schemas.microsoft.com/office/drawing/2014/main" id="{66FB2A23-3374-055D-B3F8-C18D452AACED}"/>
                </a:ext>
              </a:extLst>
            </p:cNvPr>
            <p:cNvSpPr>
              <a:spLocks/>
            </p:cNvSpPr>
            <p:nvPr/>
          </p:nvSpPr>
          <p:spPr bwMode="auto">
            <a:xfrm>
              <a:off x="1319213" y="5041900"/>
              <a:ext cx="371475" cy="1801813"/>
            </a:xfrm>
            <a:custGeom>
              <a:avLst/>
              <a:gdLst>
                <a:gd name="T0" fmla="*/ 23813 w 234"/>
                <a:gd name="T1" fmla="*/ 1801813 h 1135"/>
                <a:gd name="T2" fmla="*/ 0 w 234"/>
                <a:gd name="T3" fmla="*/ 1801813 h 1135"/>
                <a:gd name="T4" fmla="*/ 0 w 234"/>
                <a:gd name="T5" fmla="*/ 817563 h 1135"/>
                <a:gd name="T6" fmla="*/ 0 w 234"/>
                <a:gd name="T7" fmla="*/ 812800 h 1135"/>
                <a:gd name="T8" fmla="*/ 347663 w 234"/>
                <a:gd name="T9" fmla="*/ 0 h 1135"/>
                <a:gd name="T10" fmla="*/ 371475 w 234"/>
                <a:gd name="T11" fmla="*/ 9525 h 1135"/>
                <a:gd name="T12" fmla="*/ 23813 w 234"/>
                <a:gd name="T13" fmla="*/ 822325 h 1135"/>
                <a:gd name="T14" fmla="*/ 23813 w 234"/>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Google Shape;101;p19">
              <a:extLst>
                <a:ext uri="{FF2B5EF4-FFF2-40B4-BE49-F238E27FC236}">
                  <a16:creationId xmlns:a16="http://schemas.microsoft.com/office/drawing/2014/main" id="{EFD9BE48-B606-DE5B-B304-0BE85518D400}"/>
                </a:ext>
              </a:extLst>
            </p:cNvPr>
            <p:cNvSpPr>
              <a:spLocks/>
            </p:cNvSpPr>
            <p:nvPr/>
          </p:nvSpPr>
          <p:spPr bwMode="auto">
            <a:xfrm>
              <a:off x="1147763"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102;p19">
              <a:extLst>
                <a:ext uri="{FF2B5EF4-FFF2-40B4-BE49-F238E27FC236}">
                  <a16:creationId xmlns:a16="http://schemas.microsoft.com/office/drawing/2014/main" id="{1296EFEE-82C2-8728-C712-4CC624800541}"/>
                </a:ext>
              </a:extLst>
            </p:cNvPr>
            <p:cNvSpPr>
              <a:spLocks/>
            </p:cNvSpPr>
            <p:nvPr/>
          </p:nvSpPr>
          <p:spPr bwMode="auto">
            <a:xfrm>
              <a:off x="819150" y="3983038"/>
              <a:ext cx="347663" cy="2860675"/>
            </a:xfrm>
            <a:custGeom>
              <a:avLst/>
              <a:gdLst>
                <a:gd name="T0" fmla="*/ 347663 w 219"/>
                <a:gd name="T1" fmla="*/ 2860675 h 1802"/>
                <a:gd name="T2" fmla="*/ 319088 w 219"/>
                <a:gd name="T3" fmla="*/ 2860675 h 1802"/>
                <a:gd name="T4" fmla="*/ 319088 w 219"/>
                <a:gd name="T5" fmla="*/ 1881188 h 1802"/>
                <a:gd name="T6" fmla="*/ 0 w 219"/>
                <a:gd name="T7" fmla="*/ 4763 h 1802"/>
                <a:gd name="T8" fmla="*/ 23813 w 219"/>
                <a:gd name="T9" fmla="*/ 0 h 1802"/>
                <a:gd name="T10" fmla="*/ 347663 w 219"/>
                <a:gd name="T11" fmla="*/ 1881188 h 1802"/>
                <a:gd name="T12" fmla="*/ 347663 w 219"/>
                <a:gd name="T13" fmla="*/ 2860675 h 1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1802" extrusionOk="0">
                  <a:moveTo>
                    <a:pt x="219" y="1802"/>
                  </a:moveTo>
                  <a:lnTo>
                    <a:pt x="201" y="1802"/>
                  </a:lnTo>
                  <a:lnTo>
                    <a:pt x="201" y="1185"/>
                  </a:lnTo>
                  <a:lnTo>
                    <a:pt x="0" y="3"/>
                  </a:lnTo>
                  <a:lnTo>
                    <a:pt x="15" y="0"/>
                  </a:lnTo>
                  <a:lnTo>
                    <a:pt x="219" y="1185"/>
                  </a:lnTo>
                  <a:lnTo>
                    <a:pt x="219" y="180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Google Shape;103;p19">
              <a:extLst>
                <a:ext uri="{FF2B5EF4-FFF2-40B4-BE49-F238E27FC236}">
                  <a16:creationId xmlns:a16="http://schemas.microsoft.com/office/drawing/2014/main" id="{12BCEECD-F16D-95FC-E258-70DA9FB75E63}"/>
                </a:ext>
              </a:extLst>
            </p:cNvPr>
            <p:cNvSpPr>
              <a:spLocks/>
            </p:cNvSpPr>
            <p:nvPr/>
          </p:nvSpPr>
          <p:spPr bwMode="auto">
            <a:xfrm>
              <a:off x="728663" y="3806825"/>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104;p19">
              <a:extLst>
                <a:ext uri="{FF2B5EF4-FFF2-40B4-BE49-F238E27FC236}">
                  <a16:creationId xmlns:a16="http://schemas.microsoft.com/office/drawing/2014/main" id="{2544D228-D0EC-6597-A862-DF1D3B5D9DC5}"/>
                </a:ext>
              </a:extLst>
            </p:cNvPr>
            <p:cNvSpPr>
              <a:spLocks/>
            </p:cNvSpPr>
            <p:nvPr/>
          </p:nvSpPr>
          <p:spPr bwMode="auto">
            <a:xfrm>
              <a:off x="1624013"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105;p19">
              <a:extLst>
                <a:ext uri="{FF2B5EF4-FFF2-40B4-BE49-F238E27FC236}">
                  <a16:creationId xmlns:a16="http://schemas.microsoft.com/office/drawing/2014/main" id="{E9E1F984-B842-F8AF-D544-E5CDD6FAE488}"/>
                </a:ext>
              </a:extLst>
            </p:cNvPr>
            <p:cNvSpPr>
              <a:spLocks/>
            </p:cNvSpPr>
            <p:nvPr/>
          </p:nvSpPr>
          <p:spPr bwMode="auto">
            <a:xfrm>
              <a:off x="1404938" y="5422900"/>
              <a:ext cx="371475" cy="1425575"/>
            </a:xfrm>
            <a:custGeom>
              <a:avLst/>
              <a:gdLst>
                <a:gd name="T0" fmla="*/ 28575 w 234"/>
                <a:gd name="T1" fmla="*/ 1425575 h 898"/>
                <a:gd name="T2" fmla="*/ 0 w 234"/>
                <a:gd name="T3" fmla="*/ 1425575 h 898"/>
                <a:gd name="T4" fmla="*/ 0 w 234"/>
                <a:gd name="T5" fmla="*/ 817563 h 898"/>
                <a:gd name="T6" fmla="*/ 0 w 234"/>
                <a:gd name="T7" fmla="*/ 812800 h 898"/>
                <a:gd name="T8" fmla="*/ 352425 w 234"/>
                <a:gd name="T9" fmla="*/ 0 h 898"/>
                <a:gd name="T10" fmla="*/ 371475 w 234"/>
                <a:gd name="T11" fmla="*/ 9525 h 898"/>
                <a:gd name="T12" fmla="*/ 28575 w 234"/>
                <a:gd name="T13" fmla="*/ 822325 h 898"/>
                <a:gd name="T14" fmla="*/ 28575 w 234"/>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Google Shape;106;p19">
              <a:extLst>
                <a:ext uri="{FF2B5EF4-FFF2-40B4-BE49-F238E27FC236}">
                  <a16:creationId xmlns:a16="http://schemas.microsoft.com/office/drawing/2014/main" id="{371C999B-FF02-AC9A-D5BA-12692B01897D}"/>
                </a:ext>
              </a:extLst>
            </p:cNvPr>
            <p:cNvSpPr>
              <a:spLocks/>
            </p:cNvSpPr>
            <p:nvPr/>
          </p:nvSpPr>
          <p:spPr bwMode="auto">
            <a:xfrm>
              <a:off x="1666875"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Google Shape;107;p19">
              <a:extLst>
                <a:ext uri="{FF2B5EF4-FFF2-40B4-BE49-F238E27FC236}">
                  <a16:creationId xmlns:a16="http://schemas.microsoft.com/office/drawing/2014/main" id="{D2442899-EDCC-9786-6395-05AAE2422354}"/>
                </a:ext>
              </a:extLst>
            </p:cNvPr>
            <p:cNvSpPr>
              <a:spLocks/>
            </p:cNvSpPr>
            <p:nvPr/>
          </p:nvSpPr>
          <p:spPr bwMode="auto">
            <a:xfrm>
              <a:off x="1709738"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108;p19">
              <a:extLst>
                <a:ext uri="{FF2B5EF4-FFF2-40B4-BE49-F238E27FC236}">
                  <a16:creationId xmlns:a16="http://schemas.microsoft.com/office/drawing/2014/main" id="{A3E3795D-1C6D-710D-CA8E-1B4C1905E7F7}"/>
                </a:ext>
              </a:extLst>
            </p:cNvPr>
            <p:cNvSpPr>
              <a:spLocks/>
            </p:cNvSpPr>
            <p:nvPr/>
          </p:nvSpPr>
          <p:spPr bwMode="auto">
            <a:xfrm>
              <a:off x="1709738"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109;p19">
              <a:extLst>
                <a:ext uri="{FF2B5EF4-FFF2-40B4-BE49-F238E27FC236}">
                  <a16:creationId xmlns:a16="http://schemas.microsoft.com/office/drawing/2014/main" id="{3B14266D-F8A7-1602-FEF5-ED239D40339F}"/>
                </a:ext>
              </a:extLst>
            </p:cNvPr>
            <p:cNvSpPr>
              <a:spLocks/>
            </p:cNvSpPr>
            <p:nvPr/>
          </p:nvSpPr>
          <p:spPr bwMode="auto">
            <a:xfrm>
              <a:off x="1766888" y="6330950"/>
              <a:ext cx="419100" cy="527050"/>
            </a:xfrm>
            <a:custGeom>
              <a:avLst/>
              <a:gdLst>
                <a:gd name="T0" fmla="*/ 19050 w 264"/>
                <a:gd name="T1" fmla="*/ 527050 h 332"/>
                <a:gd name="T2" fmla="*/ 0 w 264"/>
                <a:gd name="T3" fmla="*/ 517525 h 332"/>
                <a:gd name="T4" fmla="*/ 71438 w 264"/>
                <a:gd name="T5" fmla="*/ 327025 h 332"/>
                <a:gd name="T6" fmla="*/ 404813 w 264"/>
                <a:gd name="T7" fmla="*/ 0 h 332"/>
                <a:gd name="T8" fmla="*/ 419100 w 264"/>
                <a:gd name="T9" fmla="*/ 19050 h 332"/>
                <a:gd name="T10" fmla="*/ 95250 w 264"/>
                <a:gd name="T11" fmla="*/ 341313 h 332"/>
                <a:gd name="T12" fmla="*/ 19050 w 264"/>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32" extrusionOk="0">
                  <a:moveTo>
                    <a:pt x="12" y="332"/>
                  </a:moveTo>
                  <a:lnTo>
                    <a:pt x="0" y="326"/>
                  </a:lnTo>
                  <a:lnTo>
                    <a:pt x="45" y="206"/>
                  </a:lnTo>
                  <a:lnTo>
                    <a:pt x="255" y="0"/>
                  </a:lnTo>
                  <a:lnTo>
                    <a:pt x="264" y="12"/>
                  </a:lnTo>
                  <a:lnTo>
                    <a:pt x="60" y="215"/>
                  </a:lnTo>
                  <a:lnTo>
                    <a:pt x="12" y="33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Google Shape;110;p19">
              <a:extLst>
                <a:ext uri="{FF2B5EF4-FFF2-40B4-BE49-F238E27FC236}">
                  <a16:creationId xmlns:a16="http://schemas.microsoft.com/office/drawing/2014/main" id="{62735CDA-A5F8-47E9-5D35-7F9530AF91AA}"/>
                </a:ext>
              </a:extLst>
            </p:cNvPr>
            <p:cNvSpPr>
              <a:spLocks/>
            </p:cNvSpPr>
            <p:nvPr/>
          </p:nvSpPr>
          <p:spPr bwMode="auto">
            <a:xfrm>
              <a:off x="2147888"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111;p19">
              <a:extLst>
                <a:ext uri="{FF2B5EF4-FFF2-40B4-BE49-F238E27FC236}">
                  <a16:creationId xmlns:a16="http://schemas.microsoft.com/office/drawing/2014/main" id="{F1722217-68E5-40B7-1BB2-25253D7EFEAE}"/>
                </a:ext>
              </a:extLst>
            </p:cNvPr>
            <p:cNvSpPr>
              <a:spLocks/>
            </p:cNvSpPr>
            <p:nvPr/>
          </p:nvSpPr>
          <p:spPr bwMode="auto">
            <a:xfrm>
              <a:off x="504825" y="9525"/>
              <a:ext cx="233363" cy="5103813"/>
            </a:xfrm>
            <a:custGeom>
              <a:avLst/>
              <a:gdLst>
                <a:gd name="T0" fmla="*/ 209550 w 147"/>
                <a:gd name="T1" fmla="*/ 5103813 h 3215"/>
                <a:gd name="T2" fmla="*/ 204788 w 147"/>
                <a:gd name="T3" fmla="*/ 4371975 h 3215"/>
                <a:gd name="T4" fmla="*/ 0 w 147"/>
                <a:gd name="T5" fmla="*/ 3017838 h 3215"/>
                <a:gd name="T6" fmla="*/ 0 w 147"/>
                <a:gd name="T7" fmla="*/ 0 h 3215"/>
                <a:gd name="T8" fmla="*/ 23813 w 147"/>
                <a:gd name="T9" fmla="*/ 0 h 3215"/>
                <a:gd name="T10" fmla="*/ 23813 w 147"/>
                <a:gd name="T11" fmla="*/ 3013075 h 3215"/>
                <a:gd name="T12" fmla="*/ 228600 w 147"/>
                <a:gd name="T13" fmla="*/ 4371975 h 3215"/>
                <a:gd name="T14" fmla="*/ 233363 w 147"/>
                <a:gd name="T15" fmla="*/ 5103813 h 3215"/>
                <a:gd name="T16" fmla="*/ 209550 w 147"/>
                <a:gd name="T17" fmla="*/ 5103813 h 3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Google Shape;112;p19">
              <a:extLst>
                <a:ext uri="{FF2B5EF4-FFF2-40B4-BE49-F238E27FC236}">
                  <a16:creationId xmlns:a16="http://schemas.microsoft.com/office/drawing/2014/main" id="{D944AD6A-CCA0-5C0B-9A54-93B636CA37BC}"/>
                </a:ext>
              </a:extLst>
            </p:cNvPr>
            <p:cNvSpPr>
              <a:spLocks/>
            </p:cNvSpPr>
            <p:nvPr/>
          </p:nvSpPr>
          <p:spPr bwMode="auto">
            <a:xfrm>
              <a:off x="633413" y="5103813"/>
              <a:ext cx="185738" cy="185738"/>
            </a:xfrm>
            <a:custGeom>
              <a:avLst/>
              <a:gdLst>
                <a:gd name="T0" fmla="*/ 95250 w 39"/>
                <a:gd name="T1" fmla="*/ 185738 h 39"/>
                <a:gd name="T2" fmla="*/ 0 w 39"/>
                <a:gd name="T3" fmla="*/ 90488 h 39"/>
                <a:gd name="T4" fmla="*/ 95250 w 39"/>
                <a:gd name="T5" fmla="*/ 0 h 39"/>
                <a:gd name="T6" fmla="*/ 185738 w 39"/>
                <a:gd name="T7" fmla="*/ 90488 h 39"/>
                <a:gd name="T8" fmla="*/ 95250 w 39"/>
                <a:gd name="T9" fmla="*/ 185738 h 39"/>
                <a:gd name="T10" fmla="*/ 95250 w 39"/>
                <a:gd name="T11" fmla="*/ 19050 h 39"/>
                <a:gd name="T12" fmla="*/ 19050 w 39"/>
                <a:gd name="T13" fmla="*/ 90488 h 39"/>
                <a:gd name="T14" fmla="*/ 95250 w 39"/>
                <a:gd name="T15" fmla="*/ 166688 h 39"/>
                <a:gd name="T16" fmla="*/ 166688 w 39"/>
                <a:gd name="T17" fmla="*/ 90488 h 39"/>
                <a:gd name="T18" fmla="*/ 95250 w 39"/>
                <a:gd name="T19" fmla="*/ 1905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13" name="Google Shape;113;p19"/>
          <p:cNvSpPr txBox="1">
            <a:spLocks noGrp="1"/>
          </p:cNvSpPr>
          <p:nvPr>
            <p:ph type="ctrTitle"/>
          </p:nvPr>
        </p:nvSpPr>
        <p:spPr>
          <a:xfrm>
            <a:off x="1876424" y="1122363"/>
            <a:ext cx="8791575" cy="2387600"/>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9"/>
          <p:cNvSpPr txBox="1">
            <a:spLocks noGrp="1"/>
          </p:cNvSpPr>
          <p:nvPr>
            <p:ph type="subTitle" idx="1"/>
          </p:nvPr>
        </p:nvSpPr>
        <p:spPr>
          <a:xfrm>
            <a:off x="1876424" y="3602038"/>
            <a:ext cx="8791575" cy="1655762"/>
          </a:xfrm>
          <a:prstGeom prst="rect">
            <a:avLst/>
          </a:prstGeom>
          <a:noFill/>
          <a:ln>
            <a:noFill/>
          </a:ln>
        </p:spPr>
        <p:txBody>
          <a:bodyPr spcFirstLastPara="1">
            <a:normAutofit/>
          </a:bodyPr>
          <a:lstStyle>
            <a:lvl1pPr lvl="0" algn="l" rtl="1">
              <a:lnSpc>
                <a:spcPct val="120000"/>
              </a:lnSpc>
              <a:spcBef>
                <a:spcPts val="1000"/>
              </a:spcBef>
              <a:spcAft>
                <a:spcPts val="0"/>
              </a:spcAft>
              <a:buClr>
                <a:schemeClr val="lt2"/>
              </a:buClr>
              <a:buSzPts val="2500"/>
              <a:buNone/>
              <a:defRPr sz="2000" cap="none">
                <a:solidFill>
                  <a:schemeClr val="lt2"/>
                </a:solidFill>
              </a:defRPr>
            </a:lvl1pPr>
            <a:lvl2pPr lvl="1" algn="ctr" rtl="1">
              <a:lnSpc>
                <a:spcPct val="120000"/>
              </a:lnSpc>
              <a:spcBef>
                <a:spcPts val="500"/>
              </a:spcBef>
              <a:spcAft>
                <a:spcPts val="0"/>
              </a:spcAft>
              <a:buClr>
                <a:schemeClr val="lt1"/>
              </a:buClr>
              <a:buSzPts val="2500"/>
              <a:buNone/>
              <a:defRPr sz="2000"/>
            </a:lvl2pPr>
            <a:lvl3pPr lvl="2" algn="ctr" rtl="1">
              <a:lnSpc>
                <a:spcPct val="120000"/>
              </a:lnSpc>
              <a:spcBef>
                <a:spcPts val="500"/>
              </a:spcBef>
              <a:spcAft>
                <a:spcPts val="0"/>
              </a:spcAft>
              <a:buClr>
                <a:schemeClr val="lt1"/>
              </a:buClr>
              <a:buSzPts val="2250"/>
              <a:buNone/>
              <a:defRPr sz="1800"/>
            </a:lvl3pPr>
            <a:lvl4pPr lvl="3" algn="ctr" rtl="1">
              <a:lnSpc>
                <a:spcPct val="120000"/>
              </a:lnSpc>
              <a:spcBef>
                <a:spcPts val="500"/>
              </a:spcBef>
              <a:spcAft>
                <a:spcPts val="0"/>
              </a:spcAft>
              <a:buClr>
                <a:schemeClr val="lt1"/>
              </a:buClr>
              <a:buSzPts val="2000"/>
              <a:buNone/>
              <a:defRPr sz="1600"/>
            </a:lvl4pPr>
            <a:lvl5pPr lvl="4" algn="ctr" rtl="1">
              <a:lnSpc>
                <a:spcPct val="120000"/>
              </a:lnSpc>
              <a:spcBef>
                <a:spcPts val="500"/>
              </a:spcBef>
              <a:spcAft>
                <a:spcPts val="0"/>
              </a:spcAft>
              <a:buClr>
                <a:schemeClr val="lt1"/>
              </a:buClr>
              <a:buSzPts val="2000"/>
              <a:buNone/>
              <a:defRPr sz="1600"/>
            </a:lvl5pPr>
            <a:lvl6pPr lvl="5" algn="ctr" rtl="1">
              <a:lnSpc>
                <a:spcPct val="120000"/>
              </a:lnSpc>
              <a:spcBef>
                <a:spcPts val="500"/>
              </a:spcBef>
              <a:spcAft>
                <a:spcPts val="0"/>
              </a:spcAft>
              <a:buClr>
                <a:schemeClr val="lt1"/>
              </a:buClr>
              <a:buSzPts val="2000"/>
              <a:buNone/>
              <a:defRPr sz="1600"/>
            </a:lvl6pPr>
            <a:lvl7pPr lvl="6" algn="ctr" rtl="1">
              <a:lnSpc>
                <a:spcPct val="120000"/>
              </a:lnSpc>
              <a:spcBef>
                <a:spcPts val="500"/>
              </a:spcBef>
              <a:spcAft>
                <a:spcPts val="0"/>
              </a:spcAft>
              <a:buClr>
                <a:schemeClr val="lt1"/>
              </a:buClr>
              <a:buSzPts val="2000"/>
              <a:buNone/>
              <a:defRPr sz="1600"/>
            </a:lvl7pPr>
            <a:lvl8pPr lvl="7" algn="ctr" rtl="1">
              <a:lnSpc>
                <a:spcPct val="120000"/>
              </a:lnSpc>
              <a:spcBef>
                <a:spcPts val="500"/>
              </a:spcBef>
              <a:spcAft>
                <a:spcPts val="0"/>
              </a:spcAft>
              <a:buClr>
                <a:schemeClr val="lt1"/>
              </a:buClr>
              <a:buSzPts val="2000"/>
              <a:buNone/>
              <a:defRPr sz="1600"/>
            </a:lvl8pPr>
            <a:lvl9pPr lvl="8" algn="ctr" rtl="1">
              <a:lnSpc>
                <a:spcPct val="120000"/>
              </a:lnSpc>
              <a:spcBef>
                <a:spcPts val="500"/>
              </a:spcBef>
              <a:spcAft>
                <a:spcPts val="0"/>
              </a:spcAft>
              <a:buClr>
                <a:schemeClr val="lt1"/>
              </a:buClr>
              <a:buSzPts val="2000"/>
              <a:buNone/>
              <a:defRPr sz="1600"/>
            </a:lvl9pPr>
          </a:lstStyle>
          <a:p>
            <a:endParaRPr/>
          </a:p>
        </p:txBody>
      </p:sp>
      <p:sp>
        <p:nvSpPr>
          <p:cNvPr id="58" name="Google Shape;115;p19">
            <a:extLst>
              <a:ext uri="{FF2B5EF4-FFF2-40B4-BE49-F238E27FC236}">
                <a16:creationId xmlns:a16="http://schemas.microsoft.com/office/drawing/2014/main" id="{E62C671E-FC01-B5E7-60B1-B19CEA39E57F}"/>
              </a:ext>
            </a:extLst>
          </p:cNvPr>
          <p:cNvSpPr txBox="1">
            <a:spLocks noGrp="1"/>
          </p:cNvSpPr>
          <p:nvPr>
            <p:ph type="dt" idx="10"/>
          </p:nvPr>
        </p:nvSpPr>
        <p:spPr>
          <a:xfrm>
            <a:off x="7077075" y="5410200"/>
            <a:ext cx="2743200" cy="365125"/>
          </a:xfrm>
        </p:spPr>
        <p:txBody>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59" name="Google Shape;116;p19">
            <a:extLst>
              <a:ext uri="{FF2B5EF4-FFF2-40B4-BE49-F238E27FC236}">
                <a16:creationId xmlns:a16="http://schemas.microsoft.com/office/drawing/2014/main" id="{AD576F93-B2C6-4475-4971-41AEB357A431}"/>
              </a:ext>
            </a:extLst>
          </p:cNvPr>
          <p:cNvSpPr txBox="1">
            <a:spLocks noGrp="1"/>
          </p:cNvSpPr>
          <p:nvPr>
            <p:ph type="ftr" idx="11"/>
          </p:nvPr>
        </p:nvSpPr>
        <p:spPr>
          <a:xfrm>
            <a:off x="1876425" y="5410200"/>
            <a:ext cx="5124450" cy="365125"/>
          </a:xfrm>
        </p:spPr>
        <p:txBody>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0" name="Google Shape;117;p19">
            <a:extLst>
              <a:ext uri="{FF2B5EF4-FFF2-40B4-BE49-F238E27FC236}">
                <a16:creationId xmlns:a16="http://schemas.microsoft.com/office/drawing/2014/main" id="{37372A44-B0DB-EA5F-BB80-96BD5B300B9B}"/>
              </a:ext>
            </a:extLst>
          </p:cNvPr>
          <p:cNvSpPr txBox="1">
            <a:spLocks noGrp="1"/>
          </p:cNvSpPr>
          <p:nvPr>
            <p:ph type="sldNum" idx="12"/>
          </p:nvPr>
        </p:nvSpPr>
        <p:spPr>
          <a:xfrm>
            <a:off x="9896475" y="5410200"/>
            <a:ext cx="771525" cy="365125"/>
          </a:xfrm>
        </p:spPr>
        <p:txBody>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AE51F8BB-AAD4-4685-86E9-49399549C0DA}" type="slidenum">
              <a:rPr lang="iw-IL"/>
              <a:pPr>
                <a:defRPr/>
              </a:pPr>
              <a:t>‹#›</a:t>
            </a:fld>
            <a:endParaRPr/>
          </a:p>
        </p:txBody>
      </p:sp>
    </p:spTree>
    <p:extLst>
      <p:ext uri="{BB962C8B-B14F-4D97-AF65-F5344CB8AC3E}">
        <p14:creationId xmlns:p14="http://schemas.microsoft.com/office/powerpoint/2010/main" val="4116714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1141410" y="4304664"/>
            <a:ext cx="9912355" cy="819355"/>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0"/>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30"/>
          <p:cNvSpPr txBox="1">
            <a:spLocks noGrp="1"/>
          </p:cNvSpPr>
          <p:nvPr>
            <p:ph type="body" idx="1"/>
          </p:nvPr>
        </p:nvSpPr>
        <p:spPr>
          <a:xfrm>
            <a:off x="1141364" y="5124020"/>
            <a:ext cx="9910859" cy="682472"/>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2" name="Google Shape;53;p18">
            <a:extLst>
              <a:ext uri="{FF2B5EF4-FFF2-40B4-BE49-F238E27FC236}">
                <a16:creationId xmlns:a16="http://schemas.microsoft.com/office/drawing/2014/main" id="{469B1619-39FA-055A-CBE6-DD274D7242E2}"/>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AE9C2195-9DC4-71BD-4D86-B9BA31034AC6}"/>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62E58374-666B-D085-0FD7-6E156DFC1F80}"/>
              </a:ext>
            </a:extLst>
          </p:cNvPr>
          <p:cNvSpPr txBox="1">
            <a:spLocks noGrp="1"/>
          </p:cNvSpPr>
          <p:nvPr>
            <p:ph type="sldNum" idx="13"/>
          </p:nvPr>
        </p:nvSpPr>
        <p:spPr>
          <a:ln/>
        </p:spPr>
        <p:txBody>
          <a:bodyPr/>
          <a:lstStyle>
            <a:lvl1pPr>
              <a:defRPr/>
            </a:lvl1pPr>
          </a:lstStyle>
          <a:p>
            <a:pPr>
              <a:defRPr/>
            </a:pPr>
            <a:fld id="{2B0159AE-E817-44B7-A616-3A685DE78F0C}" type="slidenum">
              <a:rPr lang="iw-IL"/>
              <a:pPr>
                <a:defRPr/>
              </a:pPr>
              <a:t>‹#›</a:t>
            </a:fld>
            <a:endParaRPr/>
          </a:p>
        </p:txBody>
      </p:sp>
    </p:spTree>
    <p:extLst>
      <p:ext uri="{BB962C8B-B14F-4D97-AF65-F5344CB8AC3E}">
        <p14:creationId xmlns:p14="http://schemas.microsoft.com/office/powerpoint/2010/main" val="5592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כיתוב">
  <p:cSld name="כותרת וכיתוב">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1141456" y="609600"/>
            <a:ext cx="9905955" cy="342900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1"/>
          <p:cNvSpPr txBox="1">
            <a:spLocks noGrp="1"/>
          </p:cNvSpPr>
          <p:nvPr>
            <p:ph type="body" idx="1"/>
          </p:nvPr>
        </p:nvSpPr>
        <p:spPr>
          <a:xfrm>
            <a:off x="1141410" y="4419599"/>
            <a:ext cx="9904459" cy="1371599"/>
          </a:xfrm>
          <a:prstGeom prst="rect">
            <a:avLst/>
          </a:prstGeom>
          <a:noFill/>
          <a:ln>
            <a:noFill/>
          </a:ln>
        </p:spPr>
        <p:txBody>
          <a:bodyPr spcFirstLastPara="1" anchor="ctr">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2" name="Google Shape;53;p18">
            <a:extLst>
              <a:ext uri="{FF2B5EF4-FFF2-40B4-BE49-F238E27FC236}">
                <a16:creationId xmlns:a16="http://schemas.microsoft.com/office/drawing/2014/main" id="{F8713FAC-6DF1-4719-C386-B8E5E9019607}"/>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4FF71C31-AC2B-512A-AFA7-72845F544D9B}"/>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A3CF7E20-C280-26AD-EC60-DEE5BD4F2245}"/>
              </a:ext>
            </a:extLst>
          </p:cNvPr>
          <p:cNvSpPr txBox="1">
            <a:spLocks noGrp="1"/>
          </p:cNvSpPr>
          <p:nvPr>
            <p:ph type="sldNum" idx="13"/>
          </p:nvPr>
        </p:nvSpPr>
        <p:spPr>
          <a:ln/>
        </p:spPr>
        <p:txBody>
          <a:bodyPr/>
          <a:lstStyle>
            <a:lvl1pPr>
              <a:defRPr/>
            </a:lvl1pPr>
          </a:lstStyle>
          <a:p>
            <a:pPr>
              <a:defRPr/>
            </a:pPr>
            <a:fld id="{EB743EC2-D704-4713-8596-262CEBDCDD77}" type="slidenum">
              <a:rPr lang="iw-IL"/>
              <a:pPr>
                <a:defRPr/>
              </a:pPr>
              <a:t>‹#›</a:t>
            </a:fld>
            <a:endParaRPr/>
          </a:p>
        </p:txBody>
      </p:sp>
    </p:spTree>
    <p:extLst>
      <p:ext uri="{BB962C8B-B14F-4D97-AF65-F5344CB8AC3E}">
        <p14:creationId xmlns:p14="http://schemas.microsoft.com/office/powerpoint/2010/main" val="406411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ציטוט עם כיתוב">
  <p:cSld name="ציטוט עם כיתוב">
    <p:spTree>
      <p:nvGrpSpPr>
        <p:cNvPr id="1" name="Shape 182"/>
        <p:cNvGrpSpPr/>
        <p:nvPr/>
      </p:nvGrpSpPr>
      <p:grpSpPr>
        <a:xfrm>
          <a:off x="0" y="0"/>
          <a:ext cx="0" cy="0"/>
          <a:chOff x="0" y="0"/>
          <a:chExt cx="0" cy="0"/>
        </a:xfrm>
      </p:grpSpPr>
      <p:sp>
        <p:nvSpPr>
          <p:cNvPr id="2" name="Google Shape;189;p32">
            <a:extLst>
              <a:ext uri="{FF2B5EF4-FFF2-40B4-BE49-F238E27FC236}">
                <a16:creationId xmlns:a16="http://schemas.microsoft.com/office/drawing/2014/main" id="{579E9371-31AF-CBEA-8CDB-FAD105B9ABC6}"/>
              </a:ext>
            </a:extLst>
          </p:cNvPr>
          <p:cNvSpPr txBox="1">
            <a:spLocks noChangeArrowheads="1"/>
          </p:cNvSpPr>
          <p:nvPr/>
        </p:nvSpPr>
        <p:spPr bwMode="auto">
          <a:xfrm>
            <a:off x="903288" y="731838"/>
            <a:ext cx="609600" cy="585787"/>
          </a:xfrm>
          <a:prstGeom prst="rect">
            <a:avLst/>
          </a:prstGeom>
          <a:no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FFFFFF"/>
              </a:buClr>
              <a:buSzPts val="8000"/>
              <a:buFont typeface="Twentieth Century"/>
              <a:buNone/>
              <a:defRPr/>
            </a:pPr>
            <a:r>
              <a:rPr lang="LID4096" altLang="he-IL" sz="8000">
                <a:solidFill>
                  <a:srgbClr val="FFFFFF"/>
                </a:solidFill>
                <a:latin typeface="Twentieth Century"/>
                <a:ea typeface="Twentieth Century"/>
                <a:cs typeface="Twentieth Century"/>
                <a:sym typeface="Twentieth Century"/>
              </a:rPr>
              <a:t>“</a:t>
            </a:r>
            <a:endParaRPr lang="he-IL" altLang="he-IL"/>
          </a:p>
        </p:txBody>
      </p:sp>
      <p:sp>
        <p:nvSpPr>
          <p:cNvPr id="3" name="Google Shape;190;p32">
            <a:extLst>
              <a:ext uri="{FF2B5EF4-FFF2-40B4-BE49-F238E27FC236}">
                <a16:creationId xmlns:a16="http://schemas.microsoft.com/office/drawing/2014/main" id="{1C452F74-9E33-AEC8-22BD-F4C87AC256CB}"/>
              </a:ext>
            </a:extLst>
          </p:cNvPr>
          <p:cNvSpPr txBox="1">
            <a:spLocks noChangeArrowheads="1"/>
          </p:cNvSpPr>
          <p:nvPr/>
        </p:nvSpPr>
        <p:spPr bwMode="auto">
          <a:xfrm>
            <a:off x="10537825" y="2765425"/>
            <a:ext cx="609600" cy="584200"/>
          </a:xfrm>
          <a:prstGeom prst="rect">
            <a:avLst/>
          </a:prstGeom>
          <a:no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FFFFFF"/>
              </a:buClr>
              <a:buSzPts val="8000"/>
              <a:buFont typeface="Twentieth Century"/>
              <a:buNone/>
              <a:defRPr/>
            </a:pPr>
            <a:r>
              <a:rPr lang="LID4096" altLang="he-IL" sz="8000">
                <a:solidFill>
                  <a:srgbClr val="FFFFFF"/>
                </a:solidFill>
                <a:latin typeface="Twentieth Century"/>
                <a:ea typeface="Twentieth Century"/>
                <a:cs typeface="Twentieth Century"/>
                <a:sym typeface="Twentieth Century"/>
              </a:rPr>
              <a:t>”</a:t>
            </a:r>
            <a:endParaRPr lang="he-IL" altLang="he-IL"/>
          </a:p>
        </p:txBody>
      </p:sp>
      <p:sp>
        <p:nvSpPr>
          <p:cNvPr id="183" name="Google Shape;183;p32"/>
          <p:cNvSpPr txBox="1">
            <a:spLocks noGrp="1"/>
          </p:cNvSpPr>
          <p:nvPr>
            <p:ph type="title"/>
          </p:nvPr>
        </p:nvSpPr>
        <p:spPr>
          <a:xfrm>
            <a:off x="1446212" y="609599"/>
            <a:ext cx="9302752" cy="2748429"/>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2"/>
          <p:cNvSpPr txBox="1">
            <a:spLocks noGrp="1"/>
          </p:cNvSpPr>
          <p:nvPr>
            <p:ph type="body" idx="1"/>
          </p:nvPr>
        </p:nvSpPr>
        <p:spPr>
          <a:xfrm>
            <a:off x="1720644" y="3365557"/>
            <a:ext cx="8752299" cy="548968"/>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85" name="Google Shape;185;p32"/>
          <p:cNvSpPr txBox="1">
            <a:spLocks noGrp="1"/>
          </p:cNvSpPr>
          <p:nvPr>
            <p:ph type="body" idx="2"/>
          </p:nvPr>
        </p:nvSpPr>
        <p:spPr>
          <a:xfrm>
            <a:off x="1141411" y="4309919"/>
            <a:ext cx="9906002" cy="1489496"/>
          </a:xfrm>
          <a:prstGeom prst="rect">
            <a:avLst/>
          </a:prstGeom>
          <a:noFill/>
          <a:ln>
            <a:noFill/>
          </a:ln>
        </p:spPr>
        <p:txBody>
          <a:bodyPr spcFirstLastPara="1" anchor="ctr">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4" name="Google Shape;186;p32">
            <a:extLst>
              <a:ext uri="{FF2B5EF4-FFF2-40B4-BE49-F238E27FC236}">
                <a16:creationId xmlns:a16="http://schemas.microsoft.com/office/drawing/2014/main" id="{4543A3BF-5345-0BBC-74C2-900C519D3788}"/>
              </a:ext>
            </a:extLst>
          </p:cNvPr>
          <p:cNvSpPr txBox="1">
            <a:spLocks noGrp="1"/>
          </p:cNvSpPr>
          <p:nvPr>
            <p:ph type="dt" idx="10"/>
          </p:nvPr>
        </p:nvSpPr>
        <p:spPr/>
        <p:txBody>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5" name="Google Shape;187;p32">
            <a:extLst>
              <a:ext uri="{FF2B5EF4-FFF2-40B4-BE49-F238E27FC236}">
                <a16:creationId xmlns:a16="http://schemas.microsoft.com/office/drawing/2014/main" id="{3B3AB41B-D417-DAAD-AFC9-BC7223B08074}"/>
              </a:ext>
            </a:extLst>
          </p:cNvPr>
          <p:cNvSpPr txBox="1">
            <a:spLocks noGrp="1"/>
          </p:cNvSpPr>
          <p:nvPr>
            <p:ph type="ftr" idx="11"/>
          </p:nvPr>
        </p:nvSpPr>
        <p:spPr/>
        <p:txBody>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 name="Google Shape;188;p32">
            <a:extLst>
              <a:ext uri="{FF2B5EF4-FFF2-40B4-BE49-F238E27FC236}">
                <a16:creationId xmlns:a16="http://schemas.microsoft.com/office/drawing/2014/main" id="{9669E423-FE0D-A039-DE20-B085DFA958CB}"/>
              </a:ext>
            </a:extLst>
          </p:cNvPr>
          <p:cNvSpPr txBox="1">
            <a:spLocks noGrp="1"/>
          </p:cNvSpPr>
          <p:nvPr>
            <p:ph type="sldNum" idx="12"/>
          </p:nvPr>
        </p:nvSpPr>
        <p:spPr/>
        <p:txBody>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3713FF76-703E-4D73-97F6-FD49076BB418}" type="slidenum">
              <a:rPr lang="iw-IL"/>
              <a:pPr>
                <a:defRPr/>
              </a:pPr>
              <a:t>‹#›</a:t>
            </a:fld>
            <a:endParaRPr/>
          </a:p>
        </p:txBody>
      </p:sp>
    </p:spTree>
    <p:extLst>
      <p:ext uri="{BB962C8B-B14F-4D97-AF65-F5344CB8AC3E}">
        <p14:creationId xmlns:p14="http://schemas.microsoft.com/office/powerpoint/2010/main" val="2228473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כרטיס שם">
  <p:cSld name="כרטיס שם">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1141410" y="2134041"/>
            <a:ext cx="9906001" cy="2511835"/>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3"/>
          <p:cNvSpPr txBox="1">
            <a:spLocks noGrp="1"/>
          </p:cNvSpPr>
          <p:nvPr>
            <p:ph type="body" idx="1"/>
          </p:nvPr>
        </p:nvSpPr>
        <p:spPr>
          <a:xfrm>
            <a:off x="1141364" y="4657655"/>
            <a:ext cx="9904505" cy="1140644"/>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2" name="Google Shape;53;p18">
            <a:extLst>
              <a:ext uri="{FF2B5EF4-FFF2-40B4-BE49-F238E27FC236}">
                <a16:creationId xmlns:a16="http://schemas.microsoft.com/office/drawing/2014/main" id="{FD31DBA9-C8FD-5BB2-2AF1-F4BEF94F890E}"/>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B940F7BC-C38F-94B0-0CB6-B6AA09295DC6}"/>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43A7445B-8BB1-2372-C718-08E6FCAFFCA6}"/>
              </a:ext>
            </a:extLst>
          </p:cNvPr>
          <p:cNvSpPr txBox="1">
            <a:spLocks noGrp="1"/>
          </p:cNvSpPr>
          <p:nvPr>
            <p:ph type="sldNum" idx="13"/>
          </p:nvPr>
        </p:nvSpPr>
        <p:spPr>
          <a:ln/>
        </p:spPr>
        <p:txBody>
          <a:bodyPr/>
          <a:lstStyle>
            <a:lvl1pPr>
              <a:defRPr/>
            </a:lvl1pPr>
          </a:lstStyle>
          <a:p>
            <a:pPr>
              <a:defRPr/>
            </a:pPr>
            <a:fld id="{9BD61C57-6621-4DE0-91FB-84594694EE1A}" type="slidenum">
              <a:rPr lang="iw-IL"/>
              <a:pPr>
                <a:defRPr/>
              </a:pPr>
              <a:t>‹#›</a:t>
            </a:fld>
            <a:endParaRPr/>
          </a:p>
        </p:txBody>
      </p:sp>
    </p:spTree>
    <p:extLst>
      <p:ext uri="{BB962C8B-B14F-4D97-AF65-F5344CB8AC3E}">
        <p14:creationId xmlns:p14="http://schemas.microsoft.com/office/powerpoint/2010/main" val="506678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1141413" y="609600"/>
            <a:ext cx="9905998" cy="190500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4"/>
          <p:cNvSpPr txBox="1">
            <a:spLocks noGrp="1"/>
          </p:cNvSpPr>
          <p:nvPr>
            <p:ph type="body" idx="1"/>
          </p:nvPr>
        </p:nvSpPr>
        <p:spPr>
          <a:xfrm>
            <a:off x="1141410" y="2674463"/>
            <a:ext cx="3196899" cy="685800"/>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0" name="Google Shape;200;p34"/>
          <p:cNvSpPr txBox="1">
            <a:spLocks noGrp="1"/>
          </p:cNvSpPr>
          <p:nvPr>
            <p:ph type="body" idx="2"/>
          </p:nvPr>
        </p:nvSpPr>
        <p:spPr>
          <a:xfrm>
            <a:off x="1127918" y="3360263"/>
            <a:ext cx="3208735" cy="2430936"/>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1" name="Google Shape;201;p34"/>
          <p:cNvSpPr txBox="1">
            <a:spLocks noGrp="1"/>
          </p:cNvSpPr>
          <p:nvPr>
            <p:ph type="body" idx="3"/>
          </p:nvPr>
        </p:nvSpPr>
        <p:spPr>
          <a:xfrm>
            <a:off x="4514766" y="2677635"/>
            <a:ext cx="3184385" cy="685800"/>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2" name="Google Shape;202;p34"/>
          <p:cNvSpPr txBox="1">
            <a:spLocks noGrp="1"/>
          </p:cNvSpPr>
          <p:nvPr>
            <p:ph type="body" idx="4"/>
          </p:nvPr>
        </p:nvSpPr>
        <p:spPr>
          <a:xfrm>
            <a:off x="4504213" y="3363435"/>
            <a:ext cx="3195830" cy="2430936"/>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3" name="Google Shape;203;p34"/>
          <p:cNvSpPr txBox="1">
            <a:spLocks noGrp="1"/>
          </p:cNvSpPr>
          <p:nvPr>
            <p:ph type="body" idx="5"/>
          </p:nvPr>
        </p:nvSpPr>
        <p:spPr>
          <a:xfrm>
            <a:off x="7852442" y="2674463"/>
            <a:ext cx="3194968" cy="685800"/>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4" name="Google Shape;204;p34"/>
          <p:cNvSpPr txBox="1">
            <a:spLocks noGrp="1"/>
          </p:cNvSpPr>
          <p:nvPr>
            <p:ph type="body" idx="6"/>
          </p:nvPr>
        </p:nvSpPr>
        <p:spPr>
          <a:xfrm>
            <a:off x="7852442" y="3360263"/>
            <a:ext cx="3194968" cy="2430936"/>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 name="Google Shape;53;p18">
            <a:extLst>
              <a:ext uri="{FF2B5EF4-FFF2-40B4-BE49-F238E27FC236}">
                <a16:creationId xmlns:a16="http://schemas.microsoft.com/office/drawing/2014/main" id="{C3771375-2285-B10D-2441-E36BCFEAF7C0}"/>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D4D5F68B-56DC-07BF-99A8-6376300B0119}"/>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084D755E-DF9D-2240-E7A5-5AA974B3E326}"/>
              </a:ext>
            </a:extLst>
          </p:cNvPr>
          <p:cNvSpPr txBox="1">
            <a:spLocks noGrp="1"/>
          </p:cNvSpPr>
          <p:nvPr>
            <p:ph type="sldNum" idx="13"/>
          </p:nvPr>
        </p:nvSpPr>
        <p:spPr>
          <a:ln/>
        </p:spPr>
        <p:txBody>
          <a:bodyPr/>
          <a:lstStyle>
            <a:lvl1pPr>
              <a:defRPr/>
            </a:lvl1pPr>
          </a:lstStyle>
          <a:p>
            <a:pPr>
              <a:defRPr/>
            </a:pPr>
            <a:fld id="{DADA3692-3B59-4BD0-8785-76BC41708E51}" type="slidenum">
              <a:rPr lang="iw-IL"/>
              <a:pPr>
                <a:defRPr/>
              </a:pPr>
              <a:t>‹#›</a:t>
            </a:fld>
            <a:endParaRPr/>
          </a:p>
        </p:txBody>
      </p:sp>
    </p:spTree>
    <p:extLst>
      <p:ext uri="{BB962C8B-B14F-4D97-AF65-F5344CB8AC3E}">
        <p14:creationId xmlns:p14="http://schemas.microsoft.com/office/powerpoint/2010/main" val="3944301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1141411" y="609600"/>
            <a:ext cx="9905999" cy="190500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5"/>
          <p:cNvSpPr txBox="1">
            <a:spLocks noGrp="1"/>
          </p:cNvSpPr>
          <p:nvPr>
            <p:ph type="body" idx="1"/>
          </p:nvPr>
        </p:nvSpPr>
        <p:spPr>
          <a:xfrm>
            <a:off x="1141413" y="4404596"/>
            <a:ext cx="3195240" cy="576262"/>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1" name="Google Shape;211;p35"/>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35"/>
          <p:cNvSpPr txBox="1">
            <a:spLocks noGrp="1"/>
          </p:cNvSpPr>
          <p:nvPr>
            <p:ph type="body" idx="3"/>
          </p:nvPr>
        </p:nvSpPr>
        <p:spPr>
          <a:xfrm>
            <a:off x="1141413" y="4980858"/>
            <a:ext cx="3195240" cy="817843"/>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3" name="Google Shape;213;p35"/>
          <p:cNvSpPr txBox="1">
            <a:spLocks noGrp="1"/>
          </p:cNvSpPr>
          <p:nvPr>
            <p:ph type="body" idx="4"/>
          </p:nvPr>
        </p:nvSpPr>
        <p:spPr>
          <a:xfrm>
            <a:off x="4489053" y="4404596"/>
            <a:ext cx="3200400" cy="576262"/>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4" name="Google Shape;214;p35"/>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35"/>
          <p:cNvSpPr txBox="1">
            <a:spLocks noGrp="1"/>
          </p:cNvSpPr>
          <p:nvPr>
            <p:ph type="body" idx="6"/>
          </p:nvPr>
        </p:nvSpPr>
        <p:spPr>
          <a:xfrm>
            <a:off x="4487593" y="4980857"/>
            <a:ext cx="3200400" cy="810342"/>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6" name="Google Shape;216;p35"/>
          <p:cNvSpPr txBox="1">
            <a:spLocks noGrp="1"/>
          </p:cNvSpPr>
          <p:nvPr>
            <p:ph type="body" idx="7"/>
          </p:nvPr>
        </p:nvSpPr>
        <p:spPr>
          <a:xfrm>
            <a:off x="7852567" y="4404595"/>
            <a:ext cx="3190741" cy="576262"/>
          </a:xfrm>
          <a:prstGeom prst="rect">
            <a:avLst/>
          </a:prstGeom>
          <a:noFill/>
          <a:ln>
            <a:noFill/>
          </a:ln>
        </p:spPr>
        <p:txBody>
          <a:bodyPr spcFirstLastPara="1" anchor="b">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7" name="Google Shape;217;p35"/>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35"/>
          <p:cNvSpPr txBox="1">
            <a:spLocks noGrp="1"/>
          </p:cNvSpPr>
          <p:nvPr>
            <p:ph type="body" idx="9"/>
          </p:nvPr>
        </p:nvSpPr>
        <p:spPr>
          <a:xfrm>
            <a:off x="7852442" y="4980854"/>
            <a:ext cx="3194968" cy="810345"/>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 name="Google Shape;53;p18">
            <a:extLst>
              <a:ext uri="{FF2B5EF4-FFF2-40B4-BE49-F238E27FC236}">
                <a16:creationId xmlns:a16="http://schemas.microsoft.com/office/drawing/2014/main" id="{8C7C00E9-8517-B981-043D-2325B6C9BC4A}"/>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87650FBC-EF8A-3FA0-5AAC-169268BF4F3B}"/>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2BF5F746-9B07-A442-C58A-49F616F9DD0D}"/>
              </a:ext>
            </a:extLst>
          </p:cNvPr>
          <p:cNvSpPr txBox="1">
            <a:spLocks noGrp="1"/>
          </p:cNvSpPr>
          <p:nvPr>
            <p:ph type="sldNum" idx="13"/>
          </p:nvPr>
        </p:nvSpPr>
        <p:spPr>
          <a:ln/>
        </p:spPr>
        <p:txBody>
          <a:bodyPr/>
          <a:lstStyle>
            <a:lvl1pPr>
              <a:defRPr/>
            </a:lvl1pPr>
          </a:lstStyle>
          <a:p>
            <a:pPr>
              <a:defRPr/>
            </a:pPr>
            <a:fld id="{27E4461C-4979-4843-82AB-FE861274630B}" type="slidenum">
              <a:rPr lang="iw-IL"/>
              <a:pPr>
                <a:defRPr/>
              </a:pPr>
              <a:t>‹#›</a:t>
            </a:fld>
            <a:endParaRPr/>
          </a:p>
        </p:txBody>
      </p:sp>
    </p:spTree>
    <p:extLst>
      <p:ext uri="{BB962C8B-B14F-4D97-AF65-F5344CB8AC3E}">
        <p14:creationId xmlns:p14="http://schemas.microsoft.com/office/powerpoint/2010/main" val="2782822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1141413" y="618518"/>
            <a:ext cx="9905998" cy="147857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6"/>
          <p:cNvSpPr txBox="1">
            <a:spLocks noGrp="1"/>
          </p:cNvSpPr>
          <p:nvPr>
            <p:ph type="body" idx="1"/>
          </p:nvPr>
        </p:nvSpPr>
        <p:spPr>
          <a:xfrm rot="5400000">
            <a:off x="4323555" y="-932655"/>
            <a:ext cx="3541714" cy="9905999"/>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 name="Google Shape;53;p18">
            <a:extLst>
              <a:ext uri="{FF2B5EF4-FFF2-40B4-BE49-F238E27FC236}">
                <a16:creationId xmlns:a16="http://schemas.microsoft.com/office/drawing/2014/main" id="{F204EDC8-A7C0-599A-2943-B38D9B341704}"/>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A35AFC89-0C10-4BE2-1F5C-37081D031191}"/>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15AE1E59-4B71-8174-5029-CD6C019646C3}"/>
              </a:ext>
            </a:extLst>
          </p:cNvPr>
          <p:cNvSpPr txBox="1">
            <a:spLocks noGrp="1"/>
          </p:cNvSpPr>
          <p:nvPr>
            <p:ph type="sldNum" idx="13"/>
          </p:nvPr>
        </p:nvSpPr>
        <p:spPr>
          <a:ln/>
        </p:spPr>
        <p:txBody>
          <a:bodyPr/>
          <a:lstStyle>
            <a:lvl1pPr>
              <a:defRPr/>
            </a:lvl1pPr>
          </a:lstStyle>
          <a:p>
            <a:pPr>
              <a:defRPr/>
            </a:pPr>
            <a:fld id="{6CE517CD-06C8-4E39-8131-1AB6AA5C9D32}" type="slidenum">
              <a:rPr lang="iw-IL"/>
              <a:pPr>
                <a:defRPr/>
              </a:pPr>
              <a:t>‹#›</a:t>
            </a:fld>
            <a:endParaRPr/>
          </a:p>
        </p:txBody>
      </p:sp>
    </p:spTree>
    <p:extLst>
      <p:ext uri="{BB962C8B-B14F-4D97-AF65-F5344CB8AC3E}">
        <p14:creationId xmlns:p14="http://schemas.microsoft.com/office/powerpoint/2010/main" val="4850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rot="5400000">
            <a:off x="7454105" y="2197894"/>
            <a:ext cx="5181601" cy="2005011"/>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37"/>
          <p:cNvSpPr txBox="1">
            <a:spLocks noGrp="1"/>
          </p:cNvSpPr>
          <p:nvPr>
            <p:ph type="body" idx="1"/>
          </p:nvPr>
        </p:nvSpPr>
        <p:spPr>
          <a:xfrm rot="5400000">
            <a:off x="2424905" y="-673895"/>
            <a:ext cx="5181601" cy="7748590"/>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 name="Google Shape;53;p18">
            <a:extLst>
              <a:ext uri="{FF2B5EF4-FFF2-40B4-BE49-F238E27FC236}">
                <a16:creationId xmlns:a16="http://schemas.microsoft.com/office/drawing/2014/main" id="{266BEA08-9BCA-86C3-074D-D07573E74CF6}"/>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11FC9F0B-73CA-4B92-DE79-B8E19EE3035E}"/>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9C7D5706-A2A8-F518-B412-65440C8741E2}"/>
              </a:ext>
            </a:extLst>
          </p:cNvPr>
          <p:cNvSpPr txBox="1">
            <a:spLocks noGrp="1"/>
          </p:cNvSpPr>
          <p:nvPr>
            <p:ph type="sldNum" idx="13"/>
          </p:nvPr>
        </p:nvSpPr>
        <p:spPr>
          <a:ln/>
        </p:spPr>
        <p:txBody>
          <a:bodyPr/>
          <a:lstStyle>
            <a:lvl1pPr>
              <a:defRPr/>
            </a:lvl1pPr>
          </a:lstStyle>
          <a:p>
            <a:pPr>
              <a:defRPr/>
            </a:pPr>
            <a:fld id="{7A0F42D2-0E0C-4DA9-88CC-803CE7F16C90}" type="slidenum">
              <a:rPr lang="iw-IL"/>
              <a:pPr>
                <a:defRPr/>
              </a:pPr>
              <a:t>‹#›</a:t>
            </a:fld>
            <a:endParaRPr/>
          </a:p>
        </p:txBody>
      </p:sp>
    </p:spTree>
    <p:extLst>
      <p:ext uri="{BB962C8B-B14F-4D97-AF65-F5344CB8AC3E}">
        <p14:creationId xmlns:p14="http://schemas.microsoft.com/office/powerpoint/2010/main" val="919626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281"/>
        <p:cNvGrpSpPr/>
        <p:nvPr/>
      </p:nvGrpSpPr>
      <p:grpSpPr>
        <a:xfrm>
          <a:off x="0" y="0"/>
          <a:ext cx="0" cy="0"/>
          <a:chOff x="0" y="0"/>
          <a:chExt cx="0" cy="0"/>
        </a:xfrm>
      </p:grpSpPr>
      <p:pic>
        <p:nvPicPr>
          <p:cNvPr id="2" name="Google Shape;282;p23" descr="\\DROBO-FS\QuickDrops\JB\PPTX NG\Droplets\LightingOverlay.png">
            <a:extLst>
              <a:ext uri="{FF2B5EF4-FFF2-40B4-BE49-F238E27FC236}">
                <a16:creationId xmlns:a16="http://schemas.microsoft.com/office/drawing/2014/main" id="{B3412666-18AC-E1FE-0705-7D0FCDBEDAE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83;p23">
            <a:extLst>
              <a:ext uri="{FF2B5EF4-FFF2-40B4-BE49-F238E27FC236}">
                <a16:creationId xmlns:a16="http://schemas.microsoft.com/office/drawing/2014/main" id="{AC455B91-BC0C-9D5E-C376-87E8A4311F1D}"/>
              </a:ext>
            </a:extLst>
          </p:cNvPr>
          <p:cNvGrpSpPr>
            <a:grpSpLocks/>
          </p:cNvGrpSpPr>
          <p:nvPr/>
        </p:nvGrpSpPr>
        <p:grpSpPr bwMode="auto">
          <a:xfrm>
            <a:off x="0" y="0"/>
            <a:ext cx="2305050" cy="6858000"/>
            <a:chOff x="0" y="0"/>
            <a:chExt cx="2305051" cy="6858001"/>
          </a:xfrm>
        </p:grpSpPr>
        <p:sp>
          <p:nvSpPr>
            <p:cNvPr id="4" name="Google Shape;284;p23">
              <a:extLst>
                <a:ext uri="{FF2B5EF4-FFF2-40B4-BE49-F238E27FC236}">
                  <a16:creationId xmlns:a16="http://schemas.microsoft.com/office/drawing/2014/main" id="{D1CAAEA4-C2CB-FA2C-BA4B-0C564F2A5FD2}"/>
                </a:ext>
              </a:extLst>
            </p:cNvPr>
            <p:cNvSpPr>
              <a:spLocks noChangeArrowheads="1"/>
            </p:cNvSpPr>
            <p:nvPr/>
          </p:nvSpPr>
          <p:spPr bwMode="auto">
            <a:xfrm>
              <a:off x="1209676" y="4763"/>
              <a:ext cx="23813" cy="2181225"/>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5" name="Google Shape;285;p23">
              <a:extLst>
                <a:ext uri="{FF2B5EF4-FFF2-40B4-BE49-F238E27FC236}">
                  <a16:creationId xmlns:a16="http://schemas.microsoft.com/office/drawing/2014/main" id="{7404F8F1-9E64-2EE8-34B4-FF50EB547CEE}"/>
                </a:ext>
              </a:extLst>
            </p:cNvPr>
            <p:cNvSpPr>
              <a:spLocks/>
            </p:cNvSpPr>
            <p:nvPr/>
          </p:nvSpPr>
          <p:spPr bwMode="auto">
            <a:xfrm>
              <a:off x="1128713"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286;p23">
              <a:extLst>
                <a:ext uri="{FF2B5EF4-FFF2-40B4-BE49-F238E27FC236}">
                  <a16:creationId xmlns:a16="http://schemas.microsoft.com/office/drawing/2014/main" id="{ABE6C664-880A-C26E-653C-2C2B93850141}"/>
                </a:ext>
              </a:extLst>
            </p:cNvPr>
            <p:cNvSpPr>
              <a:spLocks/>
            </p:cNvSpPr>
            <p:nvPr/>
          </p:nvSpPr>
          <p:spPr bwMode="auto">
            <a:xfrm>
              <a:off x="1123950"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287;p23">
              <a:extLst>
                <a:ext uri="{FF2B5EF4-FFF2-40B4-BE49-F238E27FC236}">
                  <a16:creationId xmlns:a16="http://schemas.microsoft.com/office/drawing/2014/main" id="{C529EC39-AE12-1886-D5E2-992CF7156818}"/>
                </a:ext>
              </a:extLst>
            </p:cNvPr>
            <p:cNvSpPr>
              <a:spLocks noChangeArrowheads="1"/>
            </p:cNvSpPr>
            <p:nvPr/>
          </p:nvSpPr>
          <p:spPr bwMode="auto">
            <a:xfrm>
              <a:off x="414338" y="9525"/>
              <a:ext cx="28575" cy="4481514"/>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8" name="Google Shape;288;p23">
              <a:extLst>
                <a:ext uri="{FF2B5EF4-FFF2-40B4-BE49-F238E27FC236}">
                  <a16:creationId xmlns:a16="http://schemas.microsoft.com/office/drawing/2014/main" id="{B7BBECBF-95AA-9364-2BD5-00B96B4E92E9}"/>
                </a:ext>
              </a:extLst>
            </p:cNvPr>
            <p:cNvSpPr>
              <a:spLocks/>
            </p:cNvSpPr>
            <p:nvPr/>
          </p:nvSpPr>
          <p:spPr bwMode="auto">
            <a:xfrm>
              <a:off x="333375"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289;p23">
              <a:extLst>
                <a:ext uri="{FF2B5EF4-FFF2-40B4-BE49-F238E27FC236}">
                  <a16:creationId xmlns:a16="http://schemas.microsoft.com/office/drawing/2014/main" id="{9CEE846D-750A-F0D6-38AE-60E876EBC0B7}"/>
                </a:ext>
              </a:extLst>
            </p:cNvPr>
            <p:cNvSpPr>
              <a:spLocks/>
            </p:cNvSpPr>
            <p:nvPr/>
          </p:nvSpPr>
          <p:spPr bwMode="auto">
            <a:xfrm>
              <a:off x="190500" y="9525"/>
              <a:ext cx="152400" cy="908050"/>
            </a:xfrm>
            <a:custGeom>
              <a:avLst/>
              <a:gdLst>
                <a:gd name="T0" fmla="*/ 23813 w 96"/>
                <a:gd name="T1" fmla="*/ 908050 h 572"/>
                <a:gd name="T2" fmla="*/ 0 w 96"/>
                <a:gd name="T3" fmla="*/ 898525 h 572"/>
                <a:gd name="T4" fmla="*/ 128588 w 96"/>
                <a:gd name="T5" fmla="*/ 603250 h 572"/>
                <a:gd name="T6" fmla="*/ 128588 w 96"/>
                <a:gd name="T7" fmla="*/ 0 h 572"/>
                <a:gd name="T8" fmla="*/ 152400 w 96"/>
                <a:gd name="T9" fmla="*/ 0 h 572"/>
                <a:gd name="T10" fmla="*/ 152400 w 96"/>
                <a:gd name="T11" fmla="*/ 608013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66"/>
                  </a:lnTo>
                  <a:lnTo>
                    <a:pt x="81" y="380"/>
                  </a:lnTo>
                  <a:lnTo>
                    <a:pt x="81" y="0"/>
                  </a:lnTo>
                  <a:lnTo>
                    <a:pt x="96" y="0"/>
                  </a:lnTo>
                  <a:lnTo>
                    <a:pt x="96" y="383"/>
                  </a:lnTo>
                  <a:lnTo>
                    <a:pt x="15" y="57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Google Shape;290;p23">
              <a:extLst>
                <a:ext uri="{FF2B5EF4-FFF2-40B4-BE49-F238E27FC236}">
                  <a16:creationId xmlns:a16="http://schemas.microsoft.com/office/drawing/2014/main" id="{46FFA237-75B0-2F23-B82D-3F8EBF552061}"/>
                </a:ext>
              </a:extLst>
            </p:cNvPr>
            <p:cNvSpPr>
              <a:spLocks/>
            </p:cNvSpPr>
            <p:nvPr/>
          </p:nvSpPr>
          <p:spPr bwMode="auto">
            <a:xfrm>
              <a:off x="1290638" y="14288"/>
              <a:ext cx="376238" cy="1801813"/>
            </a:xfrm>
            <a:custGeom>
              <a:avLst/>
              <a:gdLst>
                <a:gd name="T0" fmla="*/ 352425 w 237"/>
                <a:gd name="T1" fmla="*/ 1801813 h 1135"/>
                <a:gd name="T2" fmla="*/ 0 w 237"/>
                <a:gd name="T3" fmla="*/ 984250 h 1135"/>
                <a:gd name="T4" fmla="*/ 0 w 237"/>
                <a:gd name="T5" fmla="*/ 0 h 1135"/>
                <a:gd name="T6" fmla="*/ 28575 w 237"/>
                <a:gd name="T7" fmla="*/ 0 h 1135"/>
                <a:gd name="T8" fmla="*/ 28575 w 237"/>
                <a:gd name="T9" fmla="*/ 979488 h 1135"/>
                <a:gd name="T10" fmla="*/ 376238 w 237"/>
                <a:gd name="T11" fmla="*/ 1792288 h 1135"/>
                <a:gd name="T12" fmla="*/ 352425 w 237"/>
                <a:gd name="T13" fmla="*/ 1801813 h 1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1135" extrusionOk="0">
                  <a:moveTo>
                    <a:pt x="222" y="1135"/>
                  </a:moveTo>
                  <a:lnTo>
                    <a:pt x="0" y="620"/>
                  </a:lnTo>
                  <a:lnTo>
                    <a:pt x="0" y="0"/>
                  </a:lnTo>
                  <a:lnTo>
                    <a:pt x="18" y="0"/>
                  </a:lnTo>
                  <a:lnTo>
                    <a:pt x="18" y="617"/>
                  </a:lnTo>
                  <a:lnTo>
                    <a:pt x="237" y="1129"/>
                  </a:lnTo>
                  <a:lnTo>
                    <a:pt x="222" y="113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Google Shape;291;p23">
              <a:extLst>
                <a:ext uri="{FF2B5EF4-FFF2-40B4-BE49-F238E27FC236}">
                  <a16:creationId xmlns:a16="http://schemas.microsoft.com/office/drawing/2014/main" id="{F448915E-ED69-365F-B95F-71F46E39E8A1}"/>
                </a:ext>
              </a:extLst>
            </p:cNvPr>
            <p:cNvSpPr>
              <a:spLocks/>
            </p:cNvSpPr>
            <p:nvPr/>
          </p:nvSpPr>
          <p:spPr bwMode="auto">
            <a:xfrm>
              <a:off x="1600200"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292;p23">
              <a:extLst>
                <a:ext uri="{FF2B5EF4-FFF2-40B4-BE49-F238E27FC236}">
                  <a16:creationId xmlns:a16="http://schemas.microsoft.com/office/drawing/2014/main" id="{A4EE7A88-D6BF-F1BE-3B14-A4E48FF1C4D6}"/>
                </a:ext>
              </a:extLst>
            </p:cNvPr>
            <p:cNvSpPr>
              <a:spLocks/>
            </p:cNvSpPr>
            <p:nvPr/>
          </p:nvSpPr>
          <p:spPr bwMode="auto">
            <a:xfrm>
              <a:off x="1381125" y="9525"/>
              <a:ext cx="371475" cy="1425575"/>
            </a:xfrm>
            <a:custGeom>
              <a:avLst/>
              <a:gdLst>
                <a:gd name="T0" fmla="*/ 347663 w 234"/>
                <a:gd name="T1" fmla="*/ 1425575 h 898"/>
                <a:gd name="T2" fmla="*/ 0 w 234"/>
                <a:gd name="T3" fmla="*/ 608013 h 898"/>
                <a:gd name="T4" fmla="*/ 0 w 234"/>
                <a:gd name="T5" fmla="*/ 0 h 898"/>
                <a:gd name="T6" fmla="*/ 23813 w 234"/>
                <a:gd name="T7" fmla="*/ 0 h 898"/>
                <a:gd name="T8" fmla="*/ 23813 w 234"/>
                <a:gd name="T9" fmla="*/ 603250 h 898"/>
                <a:gd name="T10" fmla="*/ 371475 w 234"/>
                <a:gd name="T11" fmla="*/ 1416050 h 898"/>
                <a:gd name="T12" fmla="*/ 347663 w 234"/>
                <a:gd name="T13" fmla="*/ 1425575 h 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898" extrusionOk="0">
                  <a:moveTo>
                    <a:pt x="219" y="898"/>
                  </a:moveTo>
                  <a:lnTo>
                    <a:pt x="0" y="383"/>
                  </a:lnTo>
                  <a:lnTo>
                    <a:pt x="0" y="0"/>
                  </a:lnTo>
                  <a:lnTo>
                    <a:pt x="15" y="0"/>
                  </a:lnTo>
                  <a:lnTo>
                    <a:pt x="15" y="380"/>
                  </a:lnTo>
                  <a:lnTo>
                    <a:pt x="234" y="892"/>
                  </a:lnTo>
                  <a:lnTo>
                    <a:pt x="219" y="898"/>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Google Shape;293;p23">
              <a:extLst>
                <a:ext uri="{FF2B5EF4-FFF2-40B4-BE49-F238E27FC236}">
                  <a16:creationId xmlns:a16="http://schemas.microsoft.com/office/drawing/2014/main" id="{8F351851-AD1A-C1A1-BEB8-9FED4D155E52}"/>
                </a:ext>
              </a:extLst>
            </p:cNvPr>
            <p:cNvSpPr>
              <a:spLocks/>
            </p:cNvSpPr>
            <p:nvPr/>
          </p:nvSpPr>
          <p:spPr bwMode="auto">
            <a:xfrm>
              <a:off x="1643063"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Google Shape;294;p23">
              <a:extLst>
                <a:ext uri="{FF2B5EF4-FFF2-40B4-BE49-F238E27FC236}">
                  <a16:creationId xmlns:a16="http://schemas.microsoft.com/office/drawing/2014/main" id="{9AF8E5D3-6251-31D8-B476-0F574FD56B35}"/>
                </a:ext>
              </a:extLst>
            </p:cNvPr>
            <p:cNvSpPr>
              <a:spLocks/>
            </p:cNvSpPr>
            <p:nvPr/>
          </p:nvSpPr>
          <p:spPr bwMode="auto">
            <a:xfrm>
              <a:off x="1685925"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95;p23">
              <a:extLst>
                <a:ext uri="{FF2B5EF4-FFF2-40B4-BE49-F238E27FC236}">
                  <a16:creationId xmlns:a16="http://schemas.microsoft.com/office/drawing/2014/main" id="{56337B07-B0FA-99D5-1E30-DF5CA06F011B}"/>
                </a:ext>
              </a:extLst>
            </p:cNvPr>
            <p:cNvSpPr>
              <a:spLocks/>
            </p:cNvSpPr>
            <p:nvPr/>
          </p:nvSpPr>
          <p:spPr bwMode="auto">
            <a:xfrm>
              <a:off x="168592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96;p23">
              <a:extLst>
                <a:ext uri="{FF2B5EF4-FFF2-40B4-BE49-F238E27FC236}">
                  <a16:creationId xmlns:a16="http://schemas.microsoft.com/office/drawing/2014/main" id="{2715A58D-57CE-D6FD-155B-FF76AE702F8A}"/>
                </a:ext>
              </a:extLst>
            </p:cNvPr>
            <p:cNvSpPr>
              <a:spLocks/>
            </p:cNvSpPr>
            <p:nvPr/>
          </p:nvSpPr>
          <p:spPr bwMode="auto">
            <a:xfrm>
              <a:off x="1743075" y="4763"/>
              <a:ext cx="419100" cy="522288"/>
            </a:xfrm>
            <a:custGeom>
              <a:avLst/>
              <a:gdLst>
                <a:gd name="T0" fmla="*/ 400050 w 264"/>
                <a:gd name="T1" fmla="*/ 522288 h 329"/>
                <a:gd name="T2" fmla="*/ 71438 w 264"/>
                <a:gd name="T3" fmla="*/ 190500 h 329"/>
                <a:gd name="T4" fmla="*/ 0 w 264"/>
                <a:gd name="T5" fmla="*/ 9525 h 329"/>
                <a:gd name="T6" fmla="*/ 23813 w 264"/>
                <a:gd name="T7" fmla="*/ 0 h 329"/>
                <a:gd name="T8" fmla="*/ 95250 w 264"/>
                <a:gd name="T9" fmla="*/ 176213 h 329"/>
                <a:gd name="T10" fmla="*/ 419100 w 264"/>
                <a:gd name="T11" fmla="*/ 503238 h 329"/>
                <a:gd name="T12" fmla="*/ 400050 w 264"/>
                <a:gd name="T13" fmla="*/ 522288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29" extrusionOk="0">
                  <a:moveTo>
                    <a:pt x="252" y="329"/>
                  </a:moveTo>
                  <a:lnTo>
                    <a:pt x="45" y="120"/>
                  </a:lnTo>
                  <a:lnTo>
                    <a:pt x="0" y="6"/>
                  </a:lnTo>
                  <a:lnTo>
                    <a:pt x="15" y="0"/>
                  </a:lnTo>
                  <a:lnTo>
                    <a:pt x="60" y="111"/>
                  </a:lnTo>
                  <a:lnTo>
                    <a:pt x="264" y="317"/>
                  </a:lnTo>
                  <a:lnTo>
                    <a:pt x="252" y="329"/>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Google Shape;297;p23">
              <a:extLst>
                <a:ext uri="{FF2B5EF4-FFF2-40B4-BE49-F238E27FC236}">
                  <a16:creationId xmlns:a16="http://schemas.microsoft.com/office/drawing/2014/main" id="{6CB38DBC-187C-B902-7D32-BEE1A2023DAD}"/>
                </a:ext>
              </a:extLst>
            </p:cNvPr>
            <p:cNvSpPr>
              <a:spLocks/>
            </p:cNvSpPr>
            <p:nvPr/>
          </p:nvSpPr>
          <p:spPr bwMode="auto">
            <a:xfrm>
              <a:off x="2119313"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98;p23">
              <a:extLst>
                <a:ext uri="{FF2B5EF4-FFF2-40B4-BE49-F238E27FC236}">
                  <a16:creationId xmlns:a16="http://schemas.microsoft.com/office/drawing/2014/main" id="{EB78830D-2128-66D0-DE9B-63C412361DFB}"/>
                </a:ext>
              </a:extLst>
            </p:cNvPr>
            <p:cNvSpPr>
              <a:spLocks/>
            </p:cNvSpPr>
            <p:nvPr/>
          </p:nvSpPr>
          <p:spPr bwMode="auto">
            <a:xfrm>
              <a:off x="952500" y="4763"/>
              <a:ext cx="152400" cy="908050"/>
            </a:xfrm>
            <a:custGeom>
              <a:avLst/>
              <a:gdLst>
                <a:gd name="T0" fmla="*/ 23813 w 96"/>
                <a:gd name="T1" fmla="*/ 908050 h 572"/>
                <a:gd name="T2" fmla="*/ 0 w 96"/>
                <a:gd name="T3" fmla="*/ 908050 h 572"/>
                <a:gd name="T4" fmla="*/ 0 w 96"/>
                <a:gd name="T5" fmla="*/ 300038 h 572"/>
                <a:gd name="T6" fmla="*/ 128588 w 96"/>
                <a:gd name="T7" fmla="*/ 0 h 572"/>
                <a:gd name="T8" fmla="*/ 152400 w 96"/>
                <a:gd name="T9" fmla="*/ 9525 h 572"/>
                <a:gd name="T10" fmla="*/ 23813 w 96"/>
                <a:gd name="T11" fmla="*/ 304800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72"/>
                  </a:lnTo>
                  <a:lnTo>
                    <a:pt x="0" y="189"/>
                  </a:lnTo>
                  <a:lnTo>
                    <a:pt x="81" y="0"/>
                  </a:lnTo>
                  <a:lnTo>
                    <a:pt x="96" y="6"/>
                  </a:lnTo>
                  <a:lnTo>
                    <a:pt x="15" y="192"/>
                  </a:lnTo>
                  <a:lnTo>
                    <a:pt x="15" y="57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Google Shape;299;p23">
              <a:extLst>
                <a:ext uri="{FF2B5EF4-FFF2-40B4-BE49-F238E27FC236}">
                  <a16:creationId xmlns:a16="http://schemas.microsoft.com/office/drawing/2014/main" id="{DABC413C-7403-441F-016A-94F4BA91368C}"/>
                </a:ext>
              </a:extLst>
            </p:cNvPr>
            <p:cNvSpPr>
              <a:spLocks/>
            </p:cNvSpPr>
            <p:nvPr/>
          </p:nvSpPr>
          <p:spPr bwMode="auto">
            <a:xfrm>
              <a:off x="8667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00;p23">
              <a:extLst>
                <a:ext uri="{FF2B5EF4-FFF2-40B4-BE49-F238E27FC236}">
                  <a16:creationId xmlns:a16="http://schemas.microsoft.com/office/drawing/2014/main" id="{50FFA6E4-2E45-6093-2F12-FC6E5C45AE53}"/>
                </a:ext>
              </a:extLst>
            </p:cNvPr>
            <p:cNvSpPr>
              <a:spLocks/>
            </p:cNvSpPr>
            <p:nvPr/>
          </p:nvSpPr>
          <p:spPr bwMode="auto">
            <a:xfrm>
              <a:off x="890588" y="15541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01;p23">
              <a:extLst>
                <a:ext uri="{FF2B5EF4-FFF2-40B4-BE49-F238E27FC236}">
                  <a16:creationId xmlns:a16="http://schemas.microsoft.com/office/drawing/2014/main" id="{F9D927CC-9929-A945-A5C1-17CB982F1A85}"/>
                </a:ext>
              </a:extLst>
            </p:cNvPr>
            <p:cNvSpPr>
              <a:spLocks/>
            </p:cNvSpPr>
            <p:nvPr/>
          </p:nvSpPr>
          <p:spPr bwMode="auto">
            <a:xfrm>
              <a:off x="738188" y="5622925"/>
              <a:ext cx="338138" cy="1216025"/>
            </a:xfrm>
            <a:custGeom>
              <a:avLst/>
              <a:gdLst>
                <a:gd name="T0" fmla="*/ 338138 w 213"/>
                <a:gd name="T1" fmla="*/ 1216025 h 766"/>
                <a:gd name="T2" fmla="*/ 309563 w 213"/>
                <a:gd name="T3" fmla="*/ 1216025 h 766"/>
                <a:gd name="T4" fmla="*/ 309563 w 213"/>
                <a:gd name="T5" fmla="*/ 736600 h 766"/>
                <a:gd name="T6" fmla="*/ 0 w 213"/>
                <a:gd name="T7" fmla="*/ 9525 h 766"/>
                <a:gd name="T8" fmla="*/ 19050 w 213"/>
                <a:gd name="T9" fmla="*/ 0 h 766"/>
                <a:gd name="T10" fmla="*/ 338138 w 213"/>
                <a:gd name="T11" fmla="*/ 731838 h 766"/>
                <a:gd name="T12" fmla="*/ 338138 w 213"/>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 h="766" extrusionOk="0">
                  <a:moveTo>
                    <a:pt x="213" y="766"/>
                  </a:moveTo>
                  <a:lnTo>
                    <a:pt x="195" y="766"/>
                  </a:lnTo>
                  <a:lnTo>
                    <a:pt x="195" y="464"/>
                  </a:lnTo>
                  <a:lnTo>
                    <a:pt x="0" y="6"/>
                  </a:lnTo>
                  <a:lnTo>
                    <a:pt x="12" y="0"/>
                  </a:lnTo>
                  <a:lnTo>
                    <a:pt x="213" y="461"/>
                  </a:lnTo>
                  <a:lnTo>
                    <a:pt x="213" y="766"/>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Google Shape;302;p23">
              <a:extLst>
                <a:ext uri="{FF2B5EF4-FFF2-40B4-BE49-F238E27FC236}">
                  <a16:creationId xmlns:a16="http://schemas.microsoft.com/office/drawing/2014/main" id="{72AF5B54-26BE-3FE3-2DD0-3689482737EF}"/>
                </a:ext>
              </a:extLst>
            </p:cNvPr>
            <p:cNvSpPr>
              <a:spLocks/>
            </p:cNvSpPr>
            <p:nvPr/>
          </p:nvSpPr>
          <p:spPr bwMode="auto">
            <a:xfrm>
              <a:off x="647700" y="5480050"/>
              <a:ext cx="157163" cy="157163"/>
            </a:xfrm>
            <a:custGeom>
              <a:avLst/>
              <a:gdLst>
                <a:gd name="T0" fmla="*/ 80963 w 33"/>
                <a:gd name="T1" fmla="*/ 157163 h 33"/>
                <a:gd name="T2" fmla="*/ 0 w 33"/>
                <a:gd name="T3" fmla="*/ 80963 h 33"/>
                <a:gd name="T4" fmla="*/ 80963 w 33"/>
                <a:gd name="T5" fmla="*/ 0 h 33"/>
                <a:gd name="T6" fmla="*/ 157163 w 33"/>
                <a:gd name="T7" fmla="*/ 80963 h 33"/>
                <a:gd name="T8" fmla="*/ 80963 w 33"/>
                <a:gd name="T9" fmla="*/ 157163 h 33"/>
                <a:gd name="T10" fmla="*/ 80963 w 33"/>
                <a:gd name="T11" fmla="*/ 19050 h 33"/>
                <a:gd name="T12" fmla="*/ 19050 w 33"/>
                <a:gd name="T13" fmla="*/ 80963 h 33"/>
                <a:gd name="T14" fmla="*/ 80963 w 33"/>
                <a:gd name="T15" fmla="*/ 138113 h 33"/>
                <a:gd name="T16" fmla="*/ 138113 w 33"/>
                <a:gd name="T17" fmla="*/ 80963 h 33"/>
                <a:gd name="T18" fmla="*/ 80963 w 33"/>
                <a:gd name="T19" fmla="*/ 1905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3;p23">
              <a:extLst>
                <a:ext uri="{FF2B5EF4-FFF2-40B4-BE49-F238E27FC236}">
                  <a16:creationId xmlns:a16="http://schemas.microsoft.com/office/drawing/2014/main" id="{0B689776-72B1-AEE5-8B3E-76CA8DEE307F}"/>
                </a:ext>
              </a:extLst>
            </p:cNvPr>
            <p:cNvSpPr>
              <a:spLocks/>
            </p:cNvSpPr>
            <p:nvPr/>
          </p:nvSpPr>
          <p:spPr bwMode="auto">
            <a:xfrm>
              <a:off x="666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04;p23">
              <a:extLst>
                <a:ext uri="{FF2B5EF4-FFF2-40B4-BE49-F238E27FC236}">
                  <a16:creationId xmlns:a16="http://schemas.microsoft.com/office/drawing/2014/main" id="{FF865BC3-0BB9-7789-FF6A-CADF4DB00579}"/>
                </a:ext>
              </a:extLst>
            </p:cNvPr>
            <p:cNvSpPr>
              <a:spLocks/>
            </p:cNvSpPr>
            <p:nvPr/>
          </p:nvSpPr>
          <p:spPr bwMode="auto">
            <a:xfrm>
              <a:off x="0" y="3897313"/>
              <a:ext cx="133350" cy="266700"/>
            </a:xfrm>
            <a:custGeom>
              <a:avLst/>
              <a:gdLst>
                <a:gd name="T0" fmla="*/ 109538 w 84"/>
                <a:gd name="T1" fmla="*/ 266700 h 168"/>
                <a:gd name="T2" fmla="*/ 0 w 84"/>
                <a:gd name="T3" fmla="*/ 9525 h 168"/>
                <a:gd name="T4" fmla="*/ 19050 w 84"/>
                <a:gd name="T5" fmla="*/ 0 h 168"/>
                <a:gd name="T6" fmla="*/ 133350 w 84"/>
                <a:gd name="T7" fmla="*/ 257175 h 168"/>
                <a:gd name="T8" fmla="*/ 109538 w 84"/>
                <a:gd name="T9" fmla="*/ 2667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68" extrusionOk="0">
                  <a:moveTo>
                    <a:pt x="69" y="168"/>
                  </a:moveTo>
                  <a:lnTo>
                    <a:pt x="0" y="6"/>
                  </a:lnTo>
                  <a:lnTo>
                    <a:pt x="12" y="0"/>
                  </a:lnTo>
                  <a:lnTo>
                    <a:pt x="84" y="162"/>
                  </a:lnTo>
                  <a:lnTo>
                    <a:pt x="69" y="168"/>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Google Shape;305;p23">
              <a:extLst>
                <a:ext uri="{FF2B5EF4-FFF2-40B4-BE49-F238E27FC236}">
                  <a16:creationId xmlns:a16="http://schemas.microsoft.com/office/drawing/2014/main" id="{A573B973-7919-93A9-7000-D14053787801}"/>
                </a:ext>
              </a:extLst>
            </p:cNvPr>
            <p:cNvSpPr>
              <a:spLocks/>
            </p:cNvSpPr>
            <p:nvPr/>
          </p:nvSpPr>
          <p:spPr bwMode="auto">
            <a:xfrm>
              <a:off x="66675" y="414972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06;p23">
              <a:extLst>
                <a:ext uri="{FF2B5EF4-FFF2-40B4-BE49-F238E27FC236}">
                  <a16:creationId xmlns:a16="http://schemas.microsoft.com/office/drawing/2014/main" id="{8A497D84-E30B-BA67-8C99-0CD0AEFAE32F}"/>
                </a:ext>
              </a:extLst>
            </p:cNvPr>
            <p:cNvSpPr>
              <a:spLocks/>
            </p:cNvSpPr>
            <p:nvPr/>
          </p:nvSpPr>
          <p:spPr bwMode="auto">
            <a:xfrm>
              <a:off x="0" y="1644650"/>
              <a:ext cx="133350" cy="269875"/>
            </a:xfrm>
            <a:custGeom>
              <a:avLst/>
              <a:gdLst>
                <a:gd name="T0" fmla="*/ 19050 w 84"/>
                <a:gd name="T1" fmla="*/ 269875 h 170"/>
                <a:gd name="T2" fmla="*/ 0 w 84"/>
                <a:gd name="T3" fmla="*/ 260350 h 170"/>
                <a:gd name="T4" fmla="*/ 109538 w 84"/>
                <a:gd name="T5" fmla="*/ 0 h 170"/>
                <a:gd name="T6" fmla="*/ 133350 w 84"/>
                <a:gd name="T7" fmla="*/ 9525 h 170"/>
                <a:gd name="T8" fmla="*/ 19050 w 84"/>
                <a:gd name="T9" fmla="*/ 269875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70" extrusionOk="0">
                  <a:moveTo>
                    <a:pt x="12" y="170"/>
                  </a:moveTo>
                  <a:lnTo>
                    <a:pt x="0" y="164"/>
                  </a:lnTo>
                  <a:lnTo>
                    <a:pt x="69" y="0"/>
                  </a:lnTo>
                  <a:lnTo>
                    <a:pt x="84" y="6"/>
                  </a:lnTo>
                  <a:lnTo>
                    <a:pt x="12" y="170"/>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Google Shape;307;p23">
              <a:extLst>
                <a:ext uri="{FF2B5EF4-FFF2-40B4-BE49-F238E27FC236}">
                  <a16:creationId xmlns:a16="http://schemas.microsoft.com/office/drawing/2014/main" id="{15B8A678-CE90-0A98-D0F4-EB0171D44148}"/>
                </a:ext>
              </a:extLst>
            </p:cNvPr>
            <p:cNvSpPr>
              <a:spLocks/>
            </p:cNvSpPr>
            <p:nvPr/>
          </p:nvSpPr>
          <p:spPr bwMode="auto">
            <a:xfrm>
              <a:off x="66675" y="146843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08;p23">
              <a:extLst>
                <a:ext uri="{FF2B5EF4-FFF2-40B4-BE49-F238E27FC236}">
                  <a16:creationId xmlns:a16="http://schemas.microsoft.com/office/drawing/2014/main" id="{01D2F983-573D-52B7-DEBD-3084C227A57A}"/>
                </a:ext>
              </a:extLst>
            </p:cNvPr>
            <p:cNvSpPr>
              <a:spLocks/>
            </p:cNvSpPr>
            <p:nvPr/>
          </p:nvSpPr>
          <p:spPr bwMode="auto">
            <a:xfrm>
              <a:off x="695325" y="4763"/>
              <a:ext cx="309563" cy="1558925"/>
            </a:xfrm>
            <a:custGeom>
              <a:avLst/>
              <a:gdLst>
                <a:gd name="T0" fmla="*/ 309563 w 195"/>
                <a:gd name="T1" fmla="*/ 1558925 h 982"/>
                <a:gd name="T2" fmla="*/ 280988 w 195"/>
                <a:gd name="T3" fmla="*/ 1558925 h 982"/>
                <a:gd name="T4" fmla="*/ 280988 w 195"/>
                <a:gd name="T5" fmla="*/ 1277938 h 982"/>
                <a:gd name="T6" fmla="*/ 0 w 195"/>
                <a:gd name="T7" fmla="*/ 998538 h 982"/>
                <a:gd name="T8" fmla="*/ 0 w 195"/>
                <a:gd name="T9" fmla="*/ 0 h 982"/>
                <a:gd name="T10" fmla="*/ 28575 w 195"/>
                <a:gd name="T11" fmla="*/ 0 h 982"/>
                <a:gd name="T12" fmla="*/ 28575 w 195"/>
                <a:gd name="T13" fmla="*/ 989013 h 982"/>
                <a:gd name="T14" fmla="*/ 309563 w 195"/>
                <a:gd name="T15" fmla="*/ 1263650 h 982"/>
                <a:gd name="T16" fmla="*/ 309563 w 195"/>
                <a:gd name="T17" fmla="*/ 1558925 h 9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Google Shape;309;p23">
              <a:extLst>
                <a:ext uri="{FF2B5EF4-FFF2-40B4-BE49-F238E27FC236}">
                  <a16:creationId xmlns:a16="http://schemas.microsoft.com/office/drawing/2014/main" id="{4AE3299E-CA2E-8AE5-E5E6-DE1A49B1C4A6}"/>
                </a:ext>
              </a:extLst>
            </p:cNvPr>
            <p:cNvSpPr>
              <a:spLocks/>
            </p:cNvSpPr>
            <p:nvPr/>
          </p:nvSpPr>
          <p:spPr bwMode="auto">
            <a:xfrm>
              <a:off x="57150" y="48815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10;p23">
              <a:extLst>
                <a:ext uri="{FF2B5EF4-FFF2-40B4-BE49-F238E27FC236}">
                  <a16:creationId xmlns:a16="http://schemas.microsoft.com/office/drawing/2014/main" id="{63F63482-DE47-F470-7146-DBA5BEEC815B}"/>
                </a:ext>
              </a:extLst>
            </p:cNvPr>
            <p:cNvSpPr>
              <a:spLocks/>
            </p:cNvSpPr>
            <p:nvPr/>
          </p:nvSpPr>
          <p:spPr bwMode="auto">
            <a:xfrm>
              <a:off x="138113" y="5060950"/>
              <a:ext cx="304800" cy="1778000"/>
            </a:xfrm>
            <a:custGeom>
              <a:avLst/>
              <a:gdLst>
                <a:gd name="T0" fmla="*/ 304800 w 192"/>
                <a:gd name="T1" fmla="*/ 1778000 h 1120"/>
                <a:gd name="T2" fmla="*/ 280988 w 192"/>
                <a:gd name="T3" fmla="*/ 1778000 h 1120"/>
                <a:gd name="T4" fmla="*/ 280988 w 192"/>
                <a:gd name="T5" fmla="*/ 571500 h 1120"/>
                <a:gd name="T6" fmla="*/ 0 w 192"/>
                <a:gd name="T7" fmla="*/ 290513 h 1120"/>
                <a:gd name="T8" fmla="*/ 0 w 192"/>
                <a:gd name="T9" fmla="*/ 0 h 1120"/>
                <a:gd name="T10" fmla="*/ 23813 w 192"/>
                <a:gd name="T11" fmla="*/ 0 h 1120"/>
                <a:gd name="T12" fmla="*/ 23813 w 192"/>
                <a:gd name="T13" fmla="*/ 280988 h 1120"/>
                <a:gd name="T14" fmla="*/ 304800 w 192"/>
                <a:gd name="T15" fmla="*/ 561975 h 1120"/>
                <a:gd name="T16" fmla="*/ 304800 w 192"/>
                <a:gd name="T17" fmla="*/ 1778000 h 1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Google Shape;311;p23">
              <a:extLst>
                <a:ext uri="{FF2B5EF4-FFF2-40B4-BE49-F238E27FC236}">
                  <a16:creationId xmlns:a16="http://schemas.microsoft.com/office/drawing/2014/main" id="{B7D1102C-27AC-CCAA-D164-FD81410888AF}"/>
                </a:ext>
              </a:extLst>
            </p:cNvPr>
            <p:cNvSpPr>
              <a:spLocks/>
            </p:cNvSpPr>
            <p:nvPr/>
          </p:nvSpPr>
          <p:spPr bwMode="auto">
            <a:xfrm>
              <a:off x="561975"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12;p23">
              <a:extLst>
                <a:ext uri="{FF2B5EF4-FFF2-40B4-BE49-F238E27FC236}">
                  <a16:creationId xmlns:a16="http://schemas.microsoft.com/office/drawing/2014/main" id="{BE471106-8D8E-AB56-703B-BE34C81DEBB1}"/>
                </a:ext>
              </a:extLst>
            </p:cNvPr>
            <p:cNvSpPr>
              <a:spLocks noChangeArrowheads="1"/>
            </p:cNvSpPr>
            <p:nvPr/>
          </p:nvSpPr>
          <p:spPr bwMode="auto">
            <a:xfrm>
              <a:off x="642938" y="6610351"/>
              <a:ext cx="23812" cy="242888"/>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33" name="Google Shape;313;p23">
              <a:extLst>
                <a:ext uri="{FF2B5EF4-FFF2-40B4-BE49-F238E27FC236}">
                  <a16:creationId xmlns:a16="http://schemas.microsoft.com/office/drawing/2014/main" id="{AB9AB36F-54F2-A223-AA95-4B9220FB69FE}"/>
                </a:ext>
              </a:extLst>
            </p:cNvPr>
            <p:cNvSpPr>
              <a:spLocks/>
            </p:cNvSpPr>
            <p:nvPr/>
          </p:nvSpPr>
          <p:spPr bwMode="auto">
            <a:xfrm>
              <a:off x="76200"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14;p23">
              <a:extLst>
                <a:ext uri="{FF2B5EF4-FFF2-40B4-BE49-F238E27FC236}">
                  <a16:creationId xmlns:a16="http://schemas.microsoft.com/office/drawing/2014/main" id="{9F3A3AE0-14A4-E732-B1BC-F48942DA8C8A}"/>
                </a:ext>
              </a:extLst>
            </p:cNvPr>
            <p:cNvSpPr>
              <a:spLocks/>
            </p:cNvSpPr>
            <p:nvPr/>
          </p:nvSpPr>
          <p:spPr bwMode="auto">
            <a:xfrm>
              <a:off x="0" y="5978525"/>
              <a:ext cx="190500" cy="461963"/>
            </a:xfrm>
            <a:custGeom>
              <a:avLst/>
              <a:gdLst>
                <a:gd name="T0" fmla="*/ 190500 w 120"/>
                <a:gd name="T1" fmla="*/ 461963 h 291"/>
                <a:gd name="T2" fmla="*/ 166688 w 120"/>
                <a:gd name="T3" fmla="*/ 461963 h 291"/>
                <a:gd name="T4" fmla="*/ 166688 w 120"/>
                <a:gd name="T5" fmla="*/ 180975 h 291"/>
                <a:gd name="T6" fmla="*/ 0 w 120"/>
                <a:gd name="T7" fmla="*/ 14288 h 291"/>
                <a:gd name="T8" fmla="*/ 19050 w 120"/>
                <a:gd name="T9" fmla="*/ 0 h 291"/>
                <a:gd name="T10" fmla="*/ 190500 w 120"/>
                <a:gd name="T11" fmla="*/ 171450 h 291"/>
                <a:gd name="T12" fmla="*/ 190500 w 120"/>
                <a:gd name="T13" fmla="*/ 461963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91" extrusionOk="0">
                  <a:moveTo>
                    <a:pt x="120" y="291"/>
                  </a:moveTo>
                  <a:lnTo>
                    <a:pt x="105" y="291"/>
                  </a:lnTo>
                  <a:lnTo>
                    <a:pt x="105" y="114"/>
                  </a:lnTo>
                  <a:lnTo>
                    <a:pt x="0" y="9"/>
                  </a:lnTo>
                  <a:lnTo>
                    <a:pt x="12" y="0"/>
                  </a:lnTo>
                  <a:lnTo>
                    <a:pt x="120" y="108"/>
                  </a:lnTo>
                  <a:lnTo>
                    <a:pt x="120" y="291"/>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Google Shape;315;p23">
              <a:extLst>
                <a:ext uri="{FF2B5EF4-FFF2-40B4-BE49-F238E27FC236}">
                  <a16:creationId xmlns:a16="http://schemas.microsoft.com/office/drawing/2014/main" id="{26A57A97-356C-435D-3880-8D3053CD5C33}"/>
                </a:ext>
              </a:extLst>
            </p:cNvPr>
            <p:cNvSpPr>
              <a:spLocks/>
            </p:cNvSpPr>
            <p:nvPr/>
          </p:nvSpPr>
          <p:spPr bwMode="auto">
            <a:xfrm>
              <a:off x="1014413" y="1801813"/>
              <a:ext cx="214313" cy="755650"/>
            </a:xfrm>
            <a:custGeom>
              <a:avLst/>
              <a:gdLst>
                <a:gd name="T0" fmla="*/ 19050 w 135"/>
                <a:gd name="T1" fmla="*/ 755650 h 476"/>
                <a:gd name="T2" fmla="*/ 0 w 135"/>
                <a:gd name="T3" fmla="*/ 755650 h 476"/>
                <a:gd name="T4" fmla="*/ 0 w 135"/>
                <a:gd name="T5" fmla="*/ 203200 h 476"/>
                <a:gd name="T6" fmla="*/ 200025 w 135"/>
                <a:gd name="T7" fmla="*/ 0 h 476"/>
                <a:gd name="T8" fmla="*/ 214313 w 135"/>
                <a:gd name="T9" fmla="*/ 14288 h 476"/>
                <a:gd name="T10" fmla="*/ 19050 w 135"/>
                <a:gd name="T11" fmla="*/ 207963 h 476"/>
                <a:gd name="T12" fmla="*/ 19050 w 135"/>
                <a:gd name="T13" fmla="*/ 75565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476" extrusionOk="0">
                  <a:moveTo>
                    <a:pt x="12" y="476"/>
                  </a:moveTo>
                  <a:lnTo>
                    <a:pt x="0" y="476"/>
                  </a:lnTo>
                  <a:lnTo>
                    <a:pt x="0" y="128"/>
                  </a:lnTo>
                  <a:lnTo>
                    <a:pt x="126" y="0"/>
                  </a:lnTo>
                  <a:lnTo>
                    <a:pt x="135" y="9"/>
                  </a:lnTo>
                  <a:lnTo>
                    <a:pt x="12" y="131"/>
                  </a:lnTo>
                  <a:lnTo>
                    <a:pt x="12" y="476"/>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Google Shape;316;p23">
              <a:extLst>
                <a:ext uri="{FF2B5EF4-FFF2-40B4-BE49-F238E27FC236}">
                  <a16:creationId xmlns:a16="http://schemas.microsoft.com/office/drawing/2014/main" id="{771F4C4C-ED2F-9B2A-9B25-272A6C8F2201}"/>
                </a:ext>
              </a:extLst>
            </p:cNvPr>
            <p:cNvSpPr>
              <a:spLocks/>
            </p:cNvSpPr>
            <p:nvPr/>
          </p:nvSpPr>
          <p:spPr bwMode="auto">
            <a:xfrm>
              <a:off x="938213" y="2547938"/>
              <a:ext cx="166688" cy="160338"/>
            </a:xfrm>
            <a:custGeom>
              <a:avLst/>
              <a:gdLst>
                <a:gd name="T0" fmla="*/ 85725 w 35"/>
                <a:gd name="T1" fmla="*/ 160338 h 34"/>
                <a:gd name="T2" fmla="*/ 0 w 35"/>
                <a:gd name="T3" fmla="*/ 80169 h 34"/>
                <a:gd name="T4" fmla="*/ 85725 w 35"/>
                <a:gd name="T5" fmla="*/ 0 h 34"/>
                <a:gd name="T6" fmla="*/ 166688 w 35"/>
                <a:gd name="T7" fmla="*/ 80169 h 34"/>
                <a:gd name="T8" fmla="*/ 85725 w 35"/>
                <a:gd name="T9" fmla="*/ 160338 h 34"/>
                <a:gd name="T10" fmla="*/ 85725 w 35"/>
                <a:gd name="T11" fmla="*/ 18863 h 34"/>
                <a:gd name="T12" fmla="*/ 19050 w 35"/>
                <a:gd name="T13" fmla="*/ 80169 h 34"/>
                <a:gd name="T14" fmla="*/ 85725 w 35"/>
                <a:gd name="T15" fmla="*/ 141475 h 34"/>
                <a:gd name="T16" fmla="*/ 147638 w 35"/>
                <a:gd name="T17" fmla="*/ 80169 h 34"/>
                <a:gd name="T18" fmla="*/ 85725 w 35"/>
                <a:gd name="T19" fmla="*/ 1886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17;p23">
              <a:extLst>
                <a:ext uri="{FF2B5EF4-FFF2-40B4-BE49-F238E27FC236}">
                  <a16:creationId xmlns:a16="http://schemas.microsoft.com/office/drawing/2014/main" id="{8998AB8F-65A1-15A0-77F9-5540F1A7B87A}"/>
                </a:ext>
              </a:extLst>
            </p:cNvPr>
            <p:cNvSpPr>
              <a:spLocks/>
            </p:cNvSpPr>
            <p:nvPr/>
          </p:nvSpPr>
          <p:spPr bwMode="auto">
            <a:xfrm>
              <a:off x="595313" y="4763"/>
              <a:ext cx="638175" cy="4025900"/>
            </a:xfrm>
            <a:custGeom>
              <a:avLst/>
              <a:gdLst>
                <a:gd name="T0" fmla="*/ 638175 w 402"/>
                <a:gd name="T1" fmla="*/ 4025900 h 2536"/>
                <a:gd name="T2" fmla="*/ 614363 w 402"/>
                <a:gd name="T3" fmla="*/ 4025900 h 2536"/>
                <a:gd name="T4" fmla="*/ 614363 w 402"/>
                <a:gd name="T5" fmla="*/ 3668713 h 2536"/>
                <a:gd name="T6" fmla="*/ 0 w 402"/>
                <a:gd name="T7" fmla="*/ 3055938 h 2536"/>
                <a:gd name="T8" fmla="*/ 0 w 402"/>
                <a:gd name="T9" fmla="*/ 0 h 2536"/>
                <a:gd name="T10" fmla="*/ 23813 w 402"/>
                <a:gd name="T11" fmla="*/ 0 h 2536"/>
                <a:gd name="T12" fmla="*/ 23813 w 402"/>
                <a:gd name="T13" fmla="*/ 3041650 h 2536"/>
                <a:gd name="T14" fmla="*/ 638175 w 402"/>
                <a:gd name="T15" fmla="*/ 3654425 h 2536"/>
                <a:gd name="T16" fmla="*/ 638175 w 402"/>
                <a:gd name="T17" fmla="*/ 4025900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Google Shape;318;p23">
              <a:extLst>
                <a:ext uri="{FF2B5EF4-FFF2-40B4-BE49-F238E27FC236}">
                  <a16:creationId xmlns:a16="http://schemas.microsoft.com/office/drawing/2014/main" id="{C570D5F6-8DC8-5C97-298A-2C15F58613FD}"/>
                </a:ext>
              </a:extLst>
            </p:cNvPr>
            <p:cNvSpPr>
              <a:spLocks/>
            </p:cNvSpPr>
            <p:nvPr/>
          </p:nvSpPr>
          <p:spPr bwMode="auto">
            <a:xfrm>
              <a:off x="1223963"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Google Shape;319;p23">
              <a:extLst>
                <a:ext uri="{FF2B5EF4-FFF2-40B4-BE49-F238E27FC236}">
                  <a16:creationId xmlns:a16="http://schemas.microsoft.com/office/drawing/2014/main" id="{A369C57C-F600-009D-BCAE-D5D3C605F901}"/>
                </a:ext>
              </a:extLst>
            </p:cNvPr>
            <p:cNvSpPr>
              <a:spLocks/>
            </p:cNvSpPr>
            <p:nvPr/>
          </p:nvSpPr>
          <p:spPr bwMode="auto">
            <a:xfrm>
              <a:off x="1300163" y="1849438"/>
              <a:ext cx="109538" cy="107950"/>
            </a:xfrm>
            <a:custGeom>
              <a:avLst/>
              <a:gdLst>
                <a:gd name="T0" fmla="*/ 57150 w 23"/>
                <a:gd name="T1" fmla="*/ 107950 h 23"/>
                <a:gd name="T2" fmla="*/ 0 w 23"/>
                <a:gd name="T3" fmla="*/ 56322 h 23"/>
                <a:gd name="T4" fmla="*/ 57150 w 23"/>
                <a:gd name="T5" fmla="*/ 0 h 23"/>
                <a:gd name="T6" fmla="*/ 109538 w 23"/>
                <a:gd name="T7" fmla="*/ 56322 h 23"/>
                <a:gd name="T8" fmla="*/ 57150 w 23"/>
                <a:gd name="T9" fmla="*/ 107950 h 23"/>
                <a:gd name="T10" fmla="*/ 57150 w 23"/>
                <a:gd name="T11" fmla="*/ 18774 h 23"/>
                <a:gd name="T12" fmla="*/ 19050 w 23"/>
                <a:gd name="T13" fmla="*/ 56322 h 23"/>
                <a:gd name="T14" fmla="*/ 57150 w 23"/>
                <a:gd name="T15" fmla="*/ 89176 h 23"/>
                <a:gd name="T16" fmla="*/ 90488 w 23"/>
                <a:gd name="T17" fmla="*/ 56322 h 23"/>
                <a:gd name="T18" fmla="*/ 57150 w 23"/>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0;p23">
              <a:extLst>
                <a:ext uri="{FF2B5EF4-FFF2-40B4-BE49-F238E27FC236}">
                  <a16:creationId xmlns:a16="http://schemas.microsoft.com/office/drawing/2014/main" id="{85F14329-2C89-BC3D-23D1-DA6E839BB28C}"/>
                </a:ext>
              </a:extLst>
            </p:cNvPr>
            <p:cNvSpPr>
              <a:spLocks/>
            </p:cNvSpPr>
            <p:nvPr/>
          </p:nvSpPr>
          <p:spPr bwMode="auto">
            <a:xfrm>
              <a:off x="280988" y="3417888"/>
              <a:ext cx="142875" cy="474663"/>
            </a:xfrm>
            <a:custGeom>
              <a:avLst/>
              <a:gdLst>
                <a:gd name="T0" fmla="*/ 19050 w 90"/>
                <a:gd name="T1" fmla="*/ 474663 h 299"/>
                <a:gd name="T2" fmla="*/ 0 w 90"/>
                <a:gd name="T3" fmla="*/ 474663 h 299"/>
                <a:gd name="T4" fmla="*/ 0 w 90"/>
                <a:gd name="T5" fmla="*/ 127000 h 299"/>
                <a:gd name="T6" fmla="*/ 128588 w 90"/>
                <a:gd name="T7" fmla="*/ 0 h 299"/>
                <a:gd name="T8" fmla="*/ 142875 w 90"/>
                <a:gd name="T9" fmla="*/ 12700 h 299"/>
                <a:gd name="T10" fmla="*/ 19050 w 90"/>
                <a:gd name="T11" fmla="*/ 131763 h 299"/>
                <a:gd name="T12" fmla="*/ 19050 w 90"/>
                <a:gd name="T13" fmla="*/ 474663 h 2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299" extrusionOk="0">
                  <a:moveTo>
                    <a:pt x="12" y="299"/>
                  </a:moveTo>
                  <a:lnTo>
                    <a:pt x="0" y="299"/>
                  </a:lnTo>
                  <a:lnTo>
                    <a:pt x="0" y="80"/>
                  </a:lnTo>
                  <a:lnTo>
                    <a:pt x="81" y="0"/>
                  </a:lnTo>
                  <a:lnTo>
                    <a:pt x="90" y="8"/>
                  </a:lnTo>
                  <a:lnTo>
                    <a:pt x="12" y="83"/>
                  </a:lnTo>
                  <a:lnTo>
                    <a:pt x="12" y="299"/>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Google Shape;321;p23">
              <a:extLst>
                <a:ext uri="{FF2B5EF4-FFF2-40B4-BE49-F238E27FC236}">
                  <a16:creationId xmlns:a16="http://schemas.microsoft.com/office/drawing/2014/main" id="{C052490F-0704-A215-8121-33268D6AF728}"/>
                </a:ext>
              </a:extLst>
            </p:cNvPr>
            <p:cNvSpPr>
              <a:spLocks/>
            </p:cNvSpPr>
            <p:nvPr/>
          </p:nvSpPr>
          <p:spPr bwMode="auto">
            <a:xfrm>
              <a:off x="238125" y="3883025"/>
              <a:ext cx="109538" cy="109538"/>
            </a:xfrm>
            <a:custGeom>
              <a:avLst/>
              <a:gdLst>
                <a:gd name="T0" fmla="*/ 52388 w 23"/>
                <a:gd name="T1" fmla="*/ 109538 h 23"/>
                <a:gd name="T2" fmla="*/ 0 w 23"/>
                <a:gd name="T3" fmla="*/ 57150 h 23"/>
                <a:gd name="T4" fmla="*/ 52388 w 23"/>
                <a:gd name="T5" fmla="*/ 0 h 23"/>
                <a:gd name="T6" fmla="*/ 109538 w 23"/>
                <a:gd name="T7" fmla="*/ 57150 h 23"/>
                <a:gd name="T8" fmla="*/ 52388 w 23"/>
                <a:gd name="T9" fmla="*/ 109538 h 23"/>
                <a:gd name="T10" fmla="*/ 52388 w 23"/>
                <a:gd name="T11" fmla="*/ 19050 h 23"/>
                <a:gd name="T12" fmla="*/ 19050 w 23"/>
                <a:gd name="T13" fmla="*/ 57150 h 23"/>
                <a:gd name="T14" fmla="*/ 52388 w 23"/>
                <a:gd name="T15" fmla="*/ 90488 h 23"/>
                <a:gd name="T16" fmla="*/ 90488 w 23"/>
                <a:gd name="T17" fmla="*/ 57150 h 23"/>
                <a:gd name="T18" fmla="*/ 52388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2;p23">
              <a:extLst>
                <a:ext uri="{FF2B5EF4-FFF2-40B4-BE49-F238E27FC236}">
                  <a16:creationId xmlns:a16="http://schemas.microsoft.com/office/drawing/2014/main" id="{397B115F-AD4B-3EC9-EC70-CC57C420EDAD}"/>
                </a:ext>
              </a:extLst>
            </p:cNvPr>
            <p:cNvSpPr>
              <a:spLocks/>
            </p:cNvSpPr>
            <p:nvPr/>
          </p:nvSpPr>
          <p:spPr bwMode="auto">
            <a:xfrm>
              <a:off x="4763" y="2166938"/>
              <a:ext cx="114300" cy="452438"/>
            </a:xfrm>
            <a:custGeom>
              <a:avLst/>
              <a:gdLst>
                <a:gd name="T0" fmla="*/ 9525 w 72"/>
                <a:gd name="T1" fmla="*/ 452438 h 285"/>
                <a:gd name="T2" fmla="*/ 0 w 72"/>
                <a:gd name="T3" fmla="*/ 438150 h 285"/>
                <a:gd name="T4" fmla="*/ 95250 w 72"/>
                <a:gd name="T5" fmla="*/ 342900 h 285"/>
                <a:gd name="T6" fmla="*/ 95250 w 72"/>
                <a:gd name="T7" fmla="*/ 0 h 285"/>
                <a:gd name="T8" fmla="*/ 114300 w 72"/>
                <a:gd name="T9" fmla="*/ 0 h 285"/>
                <a:gd name="T10" fmla="*/ 114300 w 72"/>
                <a:gd name="T11" fmla="*/ 352425 h 285"/>
                <a:gd name="T12" fmla="*/ 9525 w 72"/>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285" extrusionOk="0">
                  <a:moveTo>
                    <a:pt x="6" y="285"/>
                  </a:moveTo>
                  <a:lnTo>
                    <a:pt x="0" y="276"/>
                  </a:lnTo>
                  <a:lnTo>
                    <a:pt x="60" y="216"/>
                  </a:lnTo>
                  <a:lnTo>
                    <a:pt x="60" y="0"/>
                  </a:lnTo>
                  <a:lnTo>
                    <a:pt x="72" y="0"/>
                  </a:lnTo>
                  <a:lnTo>
                    <a:pt x="72" y="222"/>
                  </a:lnTo>
                  <a:lnTo>
                    <a:pt x="6" y="28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Google Shape;323;p23">
              <a:extLst>
                <a:ext uri="{FF2B5EF4-FFF2-40B4-BE49-F238E27FC236}">
                  <a16:creationId xmlns:a16="http://schemas.microsoft.com/office/drawing/2014/main" id="{528A624E-0B63-E2FC-736A-0367368DA08B}"/>
                </a:ext>
              </a:extLst>
            </p:cNvPr>
            <p:cNvSpPr>
              <a:spLocks/>
            </p:cNvSpPr>
            <p:nvPr/>
          </p:nvSpPr>
          <p:spPr bwMode="auto">
            <a:xfrm>
              <a:off x="52388" y="2066925"/>
              <a:ext cx="109538" cy="109538"/>
            </a:xfrm>
            <a:custGeom>
              <a:avLst/>
              <a:gdLst>
                <a:gd name="T0" fmla="*/ 57150 w 23"/>
                <a:gd name="T1" fmla="*/ 109538 h 23"/>
                <a:gd name="T2" fmla="*/ 0 w 23"/>
                <a:gd name="T3" fmla="*/ 57150 h 23"/>
                <a:gd name="T4" fmla="*/ 57150 w 23"/>
                <a:gd name="T5" fmla="*/ 0 h 23"/>
                <a:gd name="T6" fmla="*/ 109538 w 23"/>
                <a:gd name="T7" fmla="*/ 57150 h 23"/>
                <a:gd name="T8" fmla="*/ 57150 w 23"/>
                <a:gd name="T9" fmla="*/ 109538 h 23"/>
                <a:gd name="T10" fmla="*/ 57150 w 23"/>
                <a:gd name="T11" fmla="*/ 19050 h 23"/>
                <a:gd name="T12" fmla="*/ 19050 w 23"/>
                <a:gd name="T13" fmla="*/ 57150 h 23"/>
                <a:gd name="T14" fmla="*/ 57150 w 23"/>
                <a:gd name="T15" fmla="*/ 90488 h 23"/>
                <a:gd name="T16" fmla="*/ 90488 w 23"/>
                <a:gd name="T17" fmla="*/ 57150 h 23"/>
                <a:gd name="T18" fmla="*/ 57150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4;p23">
              <a:extLst>
                <a:ext uri="{FF2B5EF4-FFF2-40B4-BE49-F238E27FC236}">
                  <a16:creationId xmlns:a16="http://schemas.microsoft.com/office/drawing/2014/main" id="{D667882C-D923-F508-1698-61AFD1A5E69D}"/>
                </a:ext>
              </a:extLst>
            </p:cNvPr>
            <p:cNvSpPr>
              <a:spLocks noChangeArrowheads="1"/>
            </p:cNvSpPr>
            <p:nvPr/>
          </p:nvSpPr>
          <p:spPr bwMode="auto">
            <a:xfrm>
              <a:off x="1228726" y="4662489"/>
              <a:ext cx="23813" cy="2181225"/>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45" name="Google Shape;325;p23">
              <a:extLst>
                <a:ext uri="{FF2B5EF4-FFF2-40B4-BE49-F238E27FC236}">
                  <a16:creationId xmlns:a16="http://schemas.microsoft.com/office/drawing/2014/main" id="{ACAE5EE0-7660-FE45-0ACA-9C31A61F79D2}"/>
                </a:ext>
              </a:extLst>
            </p:cNvPr>
            <p:cNvSpPr>
              <a:spLocks/>
            </p:cNvSpPr>
            <p:nvPr/>
          </p:nvSpPr>
          <p:spPr bwMode="auto">
            <a:xfrm>
              <a:off x="1319213" y="5041900"/>
              <a:ext cx="371475" cy="1801813"/>
            </a:xfrm>
            <a:custGeom>
              <a:avLst/>
              <a:gdLst>
                <a:gd name="T0" fmla="*/ 23813 w 234"/>
                <a:gd name="T1" fmla="*/ 1801813 h 1135"/>
                <a:gd name="T2" fmla="*/ 0 w 234"/>
                <a:gd name="T3" fmla="*/ 1801813 h 1135"/>
                <a:gd name="T4" fmla="*/ 0 w 234"/>
                <a:gd name="T5" fmla="*/ 817563 h 1135"/>
                <a:gd name="T6" fmla="*/ 0 w 234"/>
                <a:gd name="T7" fmla="*/ 812800 h 1135"/>
                <a:gd name="T8" fmla="*/ 347663 w 234"/>
                <a:gd name="T9" fmla="*/ 0 h 1135"/>
                <a:gd name="T10" fmla="*/ 371475 w 234"/>
                <a:gd name="T11" fmla="*/ 9525 h 1135"/>
                <a:gd name="T12" fmla="*/ 23813 w 234"/>
                <a:gd name="T13" fmla="*/ 822325 h 1135"/>
                <a:gd name="T14" fmla="*/ 23813 w 234"/>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Google Shape;326;p23">
              <a:extLst>
                <a:ext uri="{FF2B5EF4-FFF2-40B4-BE49-F238E27FC236}">
                  <a16:creationId xmlns:a16="http://schemas.microsoft.com/office/drawing/2014/main" id="{7FCD6A18-3091-FB93-51CB-224FCFB4FEEF}"/>
                </a:ext>
              </a:extLst>
            </p:cNvPr>
            <p:cNvSpPr>
              <a:spLocks/>
            </p:cNvSpPr>
            <p:nvPr/>
          </p:nvSpPr>
          <p:spPr bwMode="auto">
            <a:xfrm>
              <a:off x="1147763"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p23">
              <a:extLst>
                <a:ext uri="{FF2B5EF4-FFF2-40B4-BE49-F238E27FC236}">
                  <a16:creationId xmlns:a16="http://schemas.microsoft.com/office/drawing/2014/main" id="{48AF33B6-EA74-C776-BA31-4B12D74FD6C4}"/>
                </a:ext>
              </a:extLst>
            </p:cNvPr>
            <p:cNvSpPr>
              <a:spLocks/>
            </p:cNvSpPr>
            <p:nvPr/>
          </p:nvSpPr>
          <p:spPr bwMode="auto">
            <a:xfrm>
              <a:off x="819150" y="3983038"/>
              <a:ext cx="347663" cy="2860675"/>
            </a:xfrm>
            <a:custGeom>
              <a:avLst/>
              <a:gdLst>
                <a:gd name="T0" fmla="*/ 347663 w 219"/>
                <a:gd name="T1" fmla="*/ 2860675 h 1802"/>
                <a:gd name="T2" fmla="*/ 319088 w 219"/>
                <a:gd name="T3" fmla="*/ 2860675 h 1802"/>
                <a:gd name="T4" fmla="*/ 319088 w 219"/>
                <a:gd name="T5" fmla="*/ 1881188 h 1802"/>
                <a:gd name="T6" fmla="*/ 0 w 219"/>
                <a:gd name="T7" fmla="*/ 4763 h 1802"/>
                <a:gd name="T8" fmla="*/ 23813 w 219"/>
                <a:gd name="T9" fmla="*/ 0 h 1802"/>
                <a:gd name="T10" fmla="*/ 347663 w 219"/>
                <a:gd name="T11" fmla="*/ 1881188 h 1802"/>
                <a:gd name="T12" fmla="*/ 347663 w 219"/>
                <a:gd name="T13" fmla="*/ 2860675 h 1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1802" extrusionOk="0">
                  <a:moveTo>
                    <a:pt x="219" y="1802"/>
                  </a:moveTo>
                  <a:lnTo>
                    <a:pt x="201" y="1802"/>
                  </a:lnTo>
                  <a:lnTo>
                    <a:pt x="201" y="1185"/>
                  </a:lnTo>
                  <a:lnTo>
                    <a:pt x="0" y="3"/>
                  </a:lnTo>
                  <a:lnTo>
                    <a:pt x="15" y="0"/>
                  </a:lnTo>
                  <a:lnTo>
                    <a:pt x="219" y="1185"/>
                  </a:lnTo>
                  <a:lnTo>
                    <a:pt x="219" y="180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Google Shape;328;p23">
              <a:extLst>
                <a:ext uri="{FF2B5EF4-FFF2-40B4-BE49-F238E27FC236}">
                  <a16:creationId xmlns:a16="http://schemas.microsoft.com/office/drawing/2014/main" id="{4B9C11C5-9F86-9E07-5220-1B550A806716}"/>
                </a:ext>
              </a:extLst>
            </p:cNvPr>
            <p:cNvSpPr>
              <a:spLocks/>
            </p:cNvSpPr>
            <p:nvPr/>
          </p:nvSpPr>
          <p:spPr bwMode="auto">
            <a:xfrm>
              <a:off x="728663" y="3806825"/>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9;p23">
              <a:extLst>
                <a:ext uri="{FF2B5EF4-FFF2-40B4-BE49-F238E27FC236}">
                  <a16:creationId xmlns:a16="http://schemas.microsoft.com/office/drawing/2014/main" id="{4AEF240C-55C4-2D50-EBAD-33F799C91BB6}"/>
                </a:ext>
              </a:extLst>
            </p:cNvPr>
            <p:cNvSpPr>
              <a:spLocks/>
            </p:cNvSpPr>
            <p:nvPr/>
          </p:nvSpPr>
          <p:spPr bwMode="auto">
            <a:xfrm>
              <a:off x="1624013"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30;p23">
              <a:extLst>
                <a:ext uri="{FF2B5EF4-FFF2-40B4-BE49-F238E27FC236}">
                  <a16:creationId xmlns:a16="http://schemas.microsoft.com/office/drawing/2014/main" id="{ED6F281E-7736-5E45-6D34-7A14BB69DD5D}"/>
                </a:ext>
              </a:extLst>
            </p:cNvPr>
            <p:cNvSpPr>
              <a:spLocks/>
            </p:cNvSpPr>
            <p:nvPr/>
          </p:nvSpPr>
          <p:spPr bwMode="auto">
            <a:xfrm>
              <a:off x="1404938" y="5422900"/>
              <a:ext cx="371475" cy="1425575"/>
            </a:xfrm>
            <a:custGeom>
              <a:avLst/>
              <a:gdLst>
                <a:gd name="T0" fmla="*/ 28575 w 234"/>
                <a:gd name="T1" fmla="*/ 1425575 h 898"/>
                <a:gd name="T2" fmla="*/ 0 w 234"/>
                <a:gd name="T3" fmla="*/ 1425575 h 898"/>
                <a:gd name="T4" fmla="*/ 0 w 234"/>
                <a:gd name="T5" fmla="*/ 817563 h 898"/>
                <a:gd name="T6" fmla="*/ 0 w 234"/>
                <a:gd name="T7" fmla="*/ 812800 h 898"/>
                <a:gd name="T8" fmla="*/ 352425 w 234"/>
                <a:gd name="T9" fmla="*/ 0 h 898"/>
                <a:gd name="T10" fmla="*/ 371475 w 234"/>
                <a:gd name="T11" fmla="*/ 9525 h 898"/>
                <a:gd name="T12" fmla="*/ 28575 w 234"/>
                <a:gd name="T13" fmla="*/ 822325 h 898"/>
                <a:gd name="T14" fmla="*/ 28575 w 234"/>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Google Shape;331;p23">
              <a:extLst>
                <a:ext uri="{FF2B5EF4-FFF2-40B4-BE49-F238E27FC236}">
                  <a16:creationId xmlns:a16="http://schemas.microsoft.com/office/drawing/2014/main" id="{9DDC3814-823E-C3C7-FAE7-845BD58A313D}"/>
                </a:ext>
              </a:extLst>
            </p:cNvPr>
            <p:cNvSpPr>
              <a:spLocks/>
            </p:cNvSpPr>
            <p:nvPr/>
          </p:nvSpPr>
          <p:spPr bwMode="auto">
            <a:xfrm>
              <a:off x="1666875"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Google Shape;332;p23">
              <a:extLst>
                <a:ext uri="{FF2B5EF4-FFF2-40B4-BE49-F238E27FC236}">
                  <a16:creationId xmlns:a16="http://schemas.microsoft.com/office/drawing/2014/main" id="{414B6493-783D-0F9F-8FE1-11EDC69DD8DD}"/>
                </a:ext>
              </a:extLst>
            </p:cNvPr>
            <p:cNvSpPr>
              <a:spLocks/>
            </p:cNvSpPr>
            <p:nvPr/>
          </p:nvSpPr>
          <p:spPr bwMode="auto">
            <a:xfrm>
              <a:off x="1709738"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33;p23">
              <a:extLst>
                <a:ext uri="{FF2B5EF4-FFF2-40B4-BE49-F238E27FC236}">
                  <a16:creationId xmlns:a16="http://schemas.microsoft.com/office/drawing/2014/main" id="{004812A5-43BE-FE7F-E0A5-9CC99F57746B}"/>
                </a:ext>
              </a:extLst>
            </p:cNvPr>
            <p:cNvSpPr>
              <a:spLocks/>
            </p:cNvSpPr>
            <p:nvPr/>
          </p:nvSpPr>
          <p:spPr bwMode="auto">
            <a:xfrm>
              <a:off x="1709738"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34;p23">
              <a:extLst>
                <a:ext uri="{FF2B5EF4-FFF2-40B4-BE49-F238E27FC236}">
                  <a16:creationId xmlns:a16="http://schemas.microsoft.com/office/drawing/2014/main" id="{1DD9C3CF-E1A5-5988-BB8F-EBD64D722107}"/>
                </a:ext>
              </a:extLst>
            </p:cNvPr>
            <p:cNvSpPr>
              <a:spLocks/>
            </p:cNvSpPr>
            <p:nvPr/>
          </p:nvSpPr>
          <p:spPr bwMode="auto">
            <a:xfrm>
              <a:off x="1766888" y="6330950"/>
              <a:ext cx="419100" cy="527050"/>
            </a:xfrm>
            <a:custGeom>
              <a:avLst/>
              <a:gdLst>
                <a:gd name="T0" fmla="*/ 19050 w 264"/>
                <a:gd name="T1" fmla="*/ 527050 h 332"/>
                <a:gd name="T2" fmla="*/ 0 w 264"/>
                <a:gd name="T3" fmla="*/ 517525 h 332"/>
                <a:gd name="T4" fmla="*/ 71438 w 264"/>
                <a:gd name="T5" fmla="*/ 327025 h 332"/>
                <a:gd name="T6" fmla="*/ 404813 w 264"/>
                <a:gd name="T7" fmla="*/ 0 h 332"/>
                <a:gd name="T8" fmla="*/ 419100 w 264"/>
                <a:gd name="T9" fmla="*/ 19050 h 332"/>
                <a:gd name="T10" fmla="*/ 95250 w 264"/>
                <a:gd name="T11" fmla="*/ 341313 h 332"/>
                <a:gd name="T12" fmla="*/ 19050 w 264"/>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32" extrusionOk="0">
                  <a:moveTo>
                    <a:pt x="12" y="332"/>
                  </a:moveTo>
                  <a:lnTo>
                    <a:pt x="0" y="326"/>
                  </a:lnTo>
                  <a:lnTo>
                    <a:pt x="45" y="206"/>
                  </a:lnTo>
                  <a:lnTo>
                    <a:pt x="255" y="0"/>
                  </a:lnTo>
                  <a:lnTo>
                    <a:pt x="264" y="12"/>
                  </a:lnTo>
                  <a:lnTo>
                    <a:pt x="60" y="215"/>
                  </a:lnTo>
                  <a:lnTo>
                    <a:pt x="12" y="33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Google Shape;335;p23">
              <a:extLst>
                <a:ext uri="{FF2B5EF4-FFF2-40B4-BE49-F238E27FC236}">
                  <a16:creationId xmlns:a16="http://schemas.microsoft.com/office/drawing/2014/main" id="{EB3BD924-9FB1-6F54-952D-0CEBE5124D9A}"/>
                </a:ext>
              </a:extLst>
            </p:cNvPr>
            <p:cNvSpPr>
              <a:spLocks/>
            </p:cNvSpPr>
            <p:nvPr/>
          </p:nvSpPr>
          <p:spPr bwMode="auto">
            <a:xfrm>
              <a:off x="2147888"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36;p23">
              <a:extLst>
                <a:ext uri="{FF2B5EF4-FFF2-40B4-BE49-F238E27FC236}">
                  <a16:creationId xmlns:a16="http://schemas.microsoft.com/office/drawing/2014/main" id="{70FDC6FC-134A-652B-5420-773523381A8B}"/>
                </a:ext>
              </a:extLst>
            </p:cNvPr>
            <p:cNvSpPr>
              <a:spLocks/>
            </p:cNvSpPr>
            <p:nvPr/>
          </p:nvSpPr>
          <p:spPr bwMode="auto">
            <a:xfrm>
              <a:off x="504825" y="9525"/>
              <a:ext cx="233363" cy="5103813"/>
            </a:xfrm>
            <a:custGeom>
              <a:avLst/>
              <a:gdLst>
                <a:gd name="T0" fmla="*/ 209550 w 147"/>
                <a:gd name="T1" fmla="*/ 5103813 h 3215"/>
                <a:gd name="T2" fmla="*/ 204788 w 147"/>
                <a:gd name="T3" fmla="*/ 4371975 h 3215"/>
                <a:gd name="T4" fmla="*/ 0 w 147"/>
                <a:gd name="T5" fmla="*/ 3017838 h 3215"/>
                <a:gd name="T6" fmla="*/ 0 w 147"/>
                <a:gd name="T7" fmla="*/ 0 h 3215"/>
                <a:gd name="T8" fmla="*/ 23813 w 147"/>
                <a:gd name="T9" fmla="*/ 0 h 3215"/>
                <a:gd name="T10" fmla="*/ 23813 w 147"/>
                <a:gd name="T11" fmla="*/ 3013075 h 3215"/>
                <a:gd name="T12" fmla="*/ 228600 w 147"/>
                <a:gd name="T13" fmla="*/ 4371975 h 3215"/>
                <a:gd name="T14" fmla="*/ 233363 w 147"/>
                <a:gd name="T15" fmla="*/ 5103813 h 3215"/>
                <a:gd name="T16" fmla="*/ 209550 w 147"/>
                <a:gd name="T17" fmla="*/ 5103813 h 3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Google Shape;337;p23">
              <a:extLst>
                <a:ext uri="{FF2B5EF4-FFF2-40B4-BE49-F238E27FC236}">
                  <a16:creationId xmlns:a16="http://schemas.microsoft.com/office/drawing/2014/main" id="{A5F71B06-5C51-CD69-BE50-2CF1912C6033}"/>
                </a:ext>
              </a:extLst>
            </p:cNvPr>
            <p:cNvSpPr>
              <a:spLocks/>
            </p:cNvSpPr>
            <p:nvPr/>
          </p:nvSpPr>
          <p:spPr bwMode="auto">
            <a:xfrm>
              <a:off x="633413" y="5103813"/>
              <a:ext cx="185738" cy="185738"/>
            </a:xfrm>
            <a:custGeom>
              <a:avLst/>
              <a:gdLst>
                <a:gd name="T0" fmla="*/ 95250 w 39"/>
                <a:gd name="T1" fmla="*/ 185738 h 39"/>
                <a:gd name="T2" fmla="*/ 0 w 39"/>
                <a:gd name="T3" fmla="*/ 90488 h 39"/>
                <a:gd name="T4" fmla="*/ 95250 w 39"/>
                <a:gd name="T5" fmla="*/ 0 h 39"/>
                <a:gd name="T6" fmla="*/ 185738 w 39"/>
                <a:gd name="T7" fmla="*/ 90488 h 39"/>
                <a:gd name="T8" fmla="*/ 95250 w 39"/>
                <a:gd name="T9" fmla="*/ 185738 h 39"/>
                <a:gd name="T10" fmla="*/ 95250 w 39"/>
                <a:gd name="T11" fmla="*/ 19050 h 39"/>
                <a:gd name="T12" fmla="*/ 19050 w 39"/>
                <a:gd name="T13" fmla="*/ 90488 h 39"/>
                <a:gd name="T14" fmla="*/ 95250 w 39"/>
                <a:gd name="T15" fmla="*/ 166688 h 39"/>
                <a:gd name="T16" fmla="*/ 166688 w 39"/>
                <a:gd name="T17" fmla="*/ 90488 h 39"/>
                <a:gd name="T18" fmla="*/ 95250 w 39"/>
                <a:gd name="T19" fmla="*/ 1905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38" name="Google Shape;338;p23"/>
          <p:cNvSpPr txBox="1">
            <a:spLocks noGrp="1"/>
          </p:cNvSpPr>
          <p:nvPr>
            <p:ph type="ctrTitle"/>
          </p:nvPr>
        </p:nvSpPr>
        <p:spPr>
          <a:xfrm>
            <a:off x="1876424" y="1122363"/>
            <a:ext cx="8791575" cy="2387600"/>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23"/>
          <p:cNvSpPr txBox="1">
            <a:spLocks noGrp="1"/>
          </p:cNvSpPr>
          <p:nvPr>
            <p:ph type="subTitle" idx="1"/>
          </p:nvPr>
        </p:nvSpPr>
        <p:spPr>
          <a:xfrm>
            <a:off x="1876424" y="3602038"/>
            <a:ext cx="8791575" cy="1655762"/>
          </a:xfrm>
          <a:prstGeom prst="rect">
            <a:avLst/>
          </a:prstGeom>
          <a:noFill/>
          <a:ln>
            <a:noFill/>
          </a:ln>
        </p:spPr>
        <p:txBody>
          <a:bodyPr spcFirstLastPara="1">
            <a:normAutofit/>
          </a:bodyPr>
          <a:lstStyle>
            <a:lvl1pPr lvl="0" algn="l" rtl="1">
              <a:lnSpc>
                <a:spcPct val="120000"/>
              </a:lnSpc>
              <a:spcBef>
                <a:spcPts val="1000"/>
              </a:spcBef>
              <a:spcAft>
                <a:spcPts val="0"/>
              </a:spcAft>
              <a:buClr>
                <a:schemeClr val="dk2"/>
              </a:buClr>
              <a:buSzPts val="2500"/>
              <a:buNone/>
              <a:defRPr sz="2000" cap="none">
                <a:solidFill>
                  <a:schemeClr val="dk2"/>
                </a:solidFill>
              </a:defRPr>
            </a:lvl1pPr>
            <a:lvl2pPr lvl="1" algn="ctr" rtl="1">
              <a:lnSpc>
                <a:spcPct val="120000"/>
              </a:lnSpc>
              <a:spcBef>
                <a:spcPts val="500"/>
              </a:spcBef>
              <a:spcAft>
                <a:spcPts val="0"/>
              </a:spcAft>
              <a:buClr>
                <a:schemeClr val="dk1"/>
              </a:buClr>
              <a:buSzPts val="2500"/>
              <a:buNone/>
              <a:defRPr sz="2000"/>
            </a:lvl2pPr>
            <a:lvl3pPr lvl="2" algn="ctr" rtl="1">
              <a:lnSpc>
                <a:spcPct val="120000"/>
              </a:lnSpc>
              <a:spcBef>
                <a:spcPts val="500"/>
              </a:spcBef>
              <a:spcAft>
                <a:spcPts val="0"/>
              </a:spcAft>
              <a:buClr>
                <a:schemeClr val="dk1"/>
              </a:buClr>
              <a:buSzPts val="2250"/>
              <a:buNone/>
              <a:defRPr sz="1800"/>
            </a:lvl3pPr>
            <a:lvl4pPr lvl="3" algn="ctr" rtl="1">
              <a:lnSpc>
                <a:spcPct val="120000"/>
              </a:lnSpc>
              <a:spcBef>
                <a:spcPts val="500"/>
              </a:spcBef>
              <a:spcAft>
                <a:spcPts val="0"/>
              </a:spcAft>
              <a:buClr>
                <a:schemeClr val="dk1"/>
              </a:buClr>
              <a:buSzPts val="2000"/>
              <a:buNone/>
              <a:defRPr sz="1600"/>
            </a:lvl4pPr>
            <a:lvl5pPr lvl="4" algn="ctr" rtl="1">
              <a:lnSpc>
                <a:spcPct val="120000"/>
              </a:lnSpc>
              <a:spcBef>
                <a:spcPts val="500"/>
              </a:spcBef>
              <a:spcAft>
                <a:spcPts val="0"/>
              </a:spcAft>
              <a:buClr>
                <a:schemeClr val="dk1"/>
              </a:buClr>
              <a:buSzPts val="2000"/>
              <a:buNone/>
              <a:defRPr sz="1600"/>
            </a:lvl5pPr>
            <a:lvl6pPr lvl="5" algn="ctr" rtl="1">
              <a:lnSpc>
                <a:spcPct val="120000"/>
              </a:lnSpc>
              <a:spcBef>
                <a:spcPts val="500"/>
              </a:spcBef>
              <a:spcAft>
                <a:spcPts val="0"/>
              </a:spcAft>
              <a:buClr>
                <a:schemeClr val="dk1"/>
              </a:buClr>
              <a:buSzPts val="2000"/>
              <a:buNone/>
              <a:defRPr sz="1600"/>
            </a:lvl6pPr>
            <a:lvl7pPr lvl="6" algn="ctr" rtl="1">
              <a:lnSpc>
                <a:spcPct val="120000"/>
              </a:lnSpc>
              <a:spcBef>
                <a:spcPts val="500"/>
              </a:spcBef>
              <a:spcAft>
                <a:spcPts val="0"/>
              </a:spcAft>
              <a:buClr>
                <a:schemeClr val="dk1"/>
              </a:buClr>
              <a:buSzPts val="2000"/>
              <a:buNone/>
              <a:defRPr sz="1600"/>
            </a:lvl7pPr>
            <a:lvl8pPr lvl="7" algn="ctr" rtl="1">
              <a:lnSpc>
                <a:spcPct val="120000"/>
              </a:lnSpc>
              <a:spcBef>
                <a:spcPts val="500"/>
              </a:spcBef>
              <a:spcAft>
                <a:spcPts val="0"/>
              </a:spcAft>
              <a:buClr>
                <a:schemeClr val="dk1"/>
              </a:buClr>
              <a:buSzPts val="2000"/>
              <a:buNone/>
              <a:defRPr sz="1600"/>
            </a:lvl8pPr>
            <a:lvl9pPr lvl="8" algn="ctr" rtl="1">
              <a:lnSpc>
                <a:spcPct val="120000"/>
              </a:lnSpc>
              <a:spcBef>
                <a:spcPts val="500"/>
              </a:spcBef>
              <a:spcAft>
                <a:spcPts val="0"/>
              </a:spcAft>
              <a:buClr>
                <a:schemeClr val="dk1"/>
              </a:buClr>
              <a:buSzPts val="2000"/>
              <a:buNone/>
              <a:defRPr sz="1600"/>
            </a:lvl9pPr>
          </a:lstStyle>
          <a:p>
            <a:endParaRPr/>
          </a:p>
        </p:txBody>
      </p:sp>
      <p:sp>
        <p:nvSpPr>
          <p:cNvPr id="58" name="Google Shape;340;p23">
            <a:extLst>
              <a:ext uri="{FF2B5EF4-FFF2-40B4-BE49-F238E27FC236}">
                <a16:creationId xmlns:a16="http://schemas.microsoft.com/office/drawing/2014/main" id="{DFD4E1DD-4AE3-20D4-E635-A3024CC82AC2}"/>
              </a:ext>
            </a:extLst>
          </p:cNvPr>
          <p:cNvSpPr txBox="1">
            <a:spLocks noGrp="1"/>
          </p:cNvSpPr>
          <p:nvPr>
            <p:ph type="dt" idx="10"/>
          </p:nvPr>
        </p:nvSpPr>
        <p:spPr>
          <a:xfrm>
            <a:off x="7077075" y="5410200"/>
            <a:ext cx="2743200" cy="365125"/>
          </a:xfrm>
        </p:spPr>
        <p:txBody>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59" name="Google Shape;341;p23">
            <a:extLst>
              <a:ext uri="{FF2B5EF4-FFF2-40B4-BE49-F238E27FC236}">
                <a16:creationId xmlns:a16="http://schemas.microsoft.com/office/drawing/2014/main" id="{8EB212CE-3F32-F960-BCFA-6662FB3928C9}"/>
              </a:ext>
            </a:extLst>
          </p:cNvPr>
          <p:cNvSpPr txBox="1">
            <a:spLocks noGrp="1"/>
          </p:cNvSpPr>
          <p:nvPr>
            <p:ph type="ftr" idx="11"/>
          </p:nvPr>
        </p:nvSpPr>
        <p:spPr>
          <a:xfrm>
            <a:off x="1876425" y="5410200"/>
            <a:ext cx="5124450" cy="365125"/>
          </a:xfrm>
        </p:spPr>
        <p:txBody>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0" name="Google Shape;342;p23">
            <a:extLst>
              <a:ext uri="{FF2B5EF4-FFF2-40B4-BE49-F238E27FC236}">
                <a16:creationId xmlns:a16="http://schemas.microsoft.com/office/drawing/2014/main" id="{570B5C14-06D8-F1BE-345A-62823C47A007}"/>
              </a:ext>
            </a:extLst>
          </p:cNvPr>
          <p:cNvSpPr txBox="1">
            <a:spLocks noGrp="1"/>
          </p:cNvSpPr>
          <p:nvPr>
            <p:ph type="sldNum" idx="12"/>
          </p:nvPr>
        </p:nvSpPr>
        <p:spPr>
          <a:xfrm>
            <a:off x="9896475" y="5410200"/>
            <a:ext cx="771525" cy="365125"/>
          </a:xfrm>
        </p:spPr>
        <p:txBody>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7A89325A-0916-4F66-921F-8C8765504577}" type="slidenum">
              <a:rPr lang="iw-IL"/>
              <a:pPr>
                <a:defRPr/>
              </a:pPr>
              <a:t>‹#›</a:t>
            </a:fld>
            <a:endParaRPr/>
          </a:p>
        </p:txBody>
      </p:sp>
    </p:spTree>
    <p:extLst>
      <p:ext uri="{BB962C8B-B14F-4D97-AF65-F5344CB8AC3E}">
        <p14:creationId xmlns:p14="http://schemas.microsoft.com/office/powerpoint/2010/main" val="2552660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1141413" y="618518"/>
            <a:ext cx="9905998" cy="147857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0"/>
          <p:cNvSpPr txBox="1">
            <a:spLocks noGrp="1"/>
          </p:cNvSpPr>
          <p:nvPr>
            <p:ph type="body" idx="1"/>
          </p:nvPr>
        </p:nvSpPr>
        <p:spPr>
          <a:xfrm>
            <a:off x="1141412" y="2249487"/>
            <a:ext cx="9905999" cy="3541714"/>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 name="Google Shape;53;p18">
            <a:extLst>
              <a:ext uri="{FF2B5EF4-FFF2-40B4-BE49-F238E27FC236}">
                <a16:creationId xmlns:a16="http://schemas.microsoft.com/office/drawing/2014/main" id="{28EBB683-970F-2A40-14EE-579701BB908A}"/>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10D08B4E-8ECA-CF7C-6640-D7A2A0FEFA94}"/>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1DB38115-2E44-E143-4448-3BA791ED91A4}"/>
              </a:ext>
            </a:extLst>
          </p:cNvPr>
          <p:cNvSpPr txBox="1">
            <a:spLocks noGrp="1"/>
          </p:cNvSpPr>
          <p:nvPr>
            <p:ph type="sldNum" idx="13"/>
          </p:nvPr>
        </p:nvSpPr>
        <p:spPr>
          <a:ln/>
        </p:spPr>
        <p:txBody>
          <a:bodyPr/>
          <a:lstStyle>
            <a:lvl1pPr>
              <a:defRPr/>
            </a:lvl1pPr>
          </a:lstStyle>
          <a:p>
            <a:pPr>
              <a:defRPr/>
            </a:pPr>
            <a:fld id="{180D67AC-B518-4A97-9D9C-324AF3491F1A}" type="slidenum">
              <a:rPr lang="iw-IL"/>
              <a:pPr>
                <a:defRPr/>
              </a:pPr>
              <a:t>‹#›</a:t>
            </a:fld>
            <a:endParaRPr/>
          </a:p>
        </p:txBody>
      </p:sp>
    </p:spTree>
    <p:extLst>
      <p:ext uri="{BB962C8B-B14F-4D97-AF65-F5344CB8AC3E}">
        <p14:creationId xmlns:p14="http://schemas.microsoft.com/office/powerpoint/2010/main" val="6423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24"/>
        <p:cNvGrpSpPr/>
        <p:nvPr/>
      </p:nvGrpSpPr>
      <p:grpSpPr>
        <a:xfrm>
          <a:off x="0" y="0"/>
          <a:ext cx="0" cy="0"/>
          <a:chOff x="0" y="0"/>
          <a:chExt cx="0" cy="0"/>
        </a:xfrm>
      </p:grpSpPr>
      <p:sp>
        <p:nvSpPr>
          <p:cNvPr id="2" name="Google Shape;53;p18">
            <a:extLst>
              <a:ext uri="{FF2B5EF4-FFF2-40B4-BE49-F238E27FC236}">
                <a16:creationId xmlns:a16="http://schemas.microsoft.com/office/drawing/2014/main" id="{F0EADDC6-49D7-0178-CA29-13B06A6683EB}"/>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0AA5A601-F79F-3E65-4382-49153134EA03}"/>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C9226898-F539-2224-8A3C-03A7FF21FF77}"/>
              </a:ext>
            </a:extLst>
          </p:cNvPr>
          <p:cNvSpPr txBox="1">
            <a:spLocks noGrp="1"/>
          </p:cNvSpPr>
          <p:nvPr>
            <p:ph type="sldNum" idx="13"/>
          </p:nvPr>
        </p:nvSpPr>
        <p:spPr>
          <a:ln/>
        </p:spPr>
        <p:txBody>
          <a:bodyPr/>
          <a:lstStyle>
            <a:lvl1pPr>
              <a:defRPr/>
            </a:lvl1pPr>
          </a:lstStyle>
          <a:p>
            <a:pPr>
              <a:defRPr/>
            </a:pPr>
            <a:fld id="{718CD5EA-CDEE-469F-951E-5A06E8AF6BA1}" type="slidenum">
              <a:rPr lang="iw-IL"/>
              <a:pPr>
                <a:defRPr/>
              </a:pPr>
              <a:t>‹#›</a:t>
            </a:fld>
            <a:endParaRPr/>
          </a:p>
        </p:txBody>
      </p:sp>
    </p:spTree>
    <p:extLst>
      <p:ext uri="{BB962C8B-B14F-4D97-AF65-F5344CB8AC3E}">
        <p14:creationId xmlns:p14="http://schemas.microsoft.com/office/powerpoint/2010/main" val="4096510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1141411" y="1419226"/>
            <a:ext cx="9906000" cy="2852737"/>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4"/>
          <p:cNvSpPr txBox="1">
            <a:spLocks noGrp="1"/>
          </p:cNvSpPr>
          <p:nvPr>
            <p:ph type="body" idx="1"/>
          </p:nvPr>
        </p:nvSpPr>
        <p:spPr>
          <a:xfrm>
            <a:off x="1141411" y="4424362"/>
            <a:ext cx="9906000" cy="1374776"/>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2250"/>
              <a:buNone/>
              <a:defRPr sz="1800" cap="none">
                <a:solidFill>
                  <a:schemeClr val="lt1"/>
                </a:solidFill>
              </a:defRPr>
            </a:lvl1pPr>
            <a:lvl2pPr marL="914400" lvl="1" indent="-228600" algn="r" rtl="1">
              <a:lnSpc>
                <a:spcPct val="120000"/>
              </a:lnSpc>
              <a:spcBef>
                <a:spcPts val="500"/>
              </a:spcBef>
              <a:spcAft>
                <a:spcPts val="0"/>
              </a:spcAft>
              <a:buClr>
                <a:schemeClr val="lt1"/>
              </a:buClr>
              <a:buSzPts val="2250"/>
              <a:buNone/>
              <a:defRPr sz="1800">
                <a:solidFill>
                  <a:schemeClr val="lt1"/>
                </a:solidFill>
              </a:defRPr>
            </a:lvl2pPr>
            <a:lvl3pPr marL="1371600" lvl="2" indent="-228600" algn="r" rtl="1">
              <a:lnSpc>
                <a:spcPct val="120000"/>
              </a:lnSpc>
              <a:spcBef>
                <a:spcPts val="500"/>
              </a:spcBef>
              <a:spcAft>
                <a:spcPts val="0"/>
              </a:spcAft>
              <a:buClr>
                <a:schemeClr val="lt1"/>
              </a:buClr>
              <a:buSzPts val="2250"/>
              <a:buNone/>
              <a:defRPr sz="1800">
                <a:solidFill>
                  <a:schemeClr val="lt1"/>
                </a:solidFill>
              </a:defRPr>
            </a:lvl3pPr>
            <a:lvl4pPr marL="1828800" lvl="3" indent="-228600" algn="r" rtl="1">
              <a:lnSpc>
                <a:spcPct val="120000"/>
              </a:lnSpc>
              <a:spcBef>
                <a:spcPts val="500"/>
              </a:spcBef>
              <a:spcAft>
                <a:spcPts val="0"/>
              </a:spcAft>
              <a:buClr>
                <a:schemeClr val="lt1"/>
              </a:buClr>
              <a:buSzPts val="2000"/>
              <a:buNone/>
              <a:defRPr sz="1600">
                <a:solidFill>
                  <a:schemeClr val="lt1"/>
                </a:solidFill>
              </a:defRPr>
            </a:lvl4pPr>
            <a:lvl5pPr marL="2286000" lvl="4" indent="-228600" algn="r" rtl="1">
              <a:lnSpc>
                <a:spcPct val="120000"/>
              </a:lnSpc>
              <a:spcBef>
                <a:spcPts val="500"/>
              </a:spcBef>
              <a:spcAft>
                <a:spcPts val="0"/>
              </a:spcAft>
              <a:buClr>
                <a:schemeClr val="lt1"/>
              </a:buClr>
              <a:buSzPts val="2000"/>
              <a:buNone/>
              <a:defRPr sz="1600">
                <a:solidFill>
                  <a:schemeClr val="lt1"/>
                </a:solidFill>
              </a:defRPr>
            </a:lvl5pPr>
            <a:lvl6pPr marL="2743200" lvl="5" indent="-228600" algn="r" rtl="1">
              <a:lnSpc>
                <a:spcPct val="120000"/>
              </a:lnSpc>
              <a:spcBef>
                <a:spcPts val="500"/>
              </a:spcBef>
              <a:spcAft>
                <a:spcPts val="0"/>
              </a:spcAft>
              <a:buClr>
                <a:schemeClr val="lt1"/>
              </a:buClr>
              <a:buSzPts val="2000"/>
              <a:buNone/>
              <a:defRPr sz="1600">
                <a:solidFill>
                  <a:schemeClr val="lt1"/>
                </a:solidFill>
              </a:defRPr>
            </a:lvl6pPr>
            <a:lvl7pPr marL="3200400" lvl="6" indent="-228600" algn="r" rtl="1">
              <a:lnSpc>
                <a:spcPct val="120000"/>
              </a:lnSpc>
              <a:spcBef>
                <a:spcPts val="500"/>
              </a:spcBef>
              <a:spcAft>
                <a:spcPts val="0"/>
              </a:spcAft>
              <a:buClr>
                <a:schemeClr val="lt1"/>
              </a:buClr>
              <a:buSzPts val="2000"/>
              <a:buNone/>
              <a:defRPr sz="1600">
                <a:solidFill>
                  <a:schemeClr val="lt1"/>
                </a:solidFill>
              </a:defRPr>
            </a:lvl7pPr>
            <a:lvl8pPr marL="3657600" lvl="7" indent="-228600" algn="r" rtl="1">
              <a:lnSpc>
                <a:spcPct val="120000"/>
              </a:lnSpc>
              <a:spcBef>
                <a:spcPts val="500"/>
              </a:spcBef>
              <a:spcAft>
                <a:spcPts val="0"/>
              </a:spcAft>
              <a:buClr>
                <a:schemeClr val="lt1"/>
              </a:buClr>
              <a:buSzPts val="2000"/>
              <a:buNone/>
              <a:defRPr sz="1600">
                <a:solidFill>
                  <a:schemeClr val="lt1"/>
                </a:solidFill>
              </a:defRPr>
            </a:lvl8pPr>
            <a:lvl9pPr marL="4114800" lvl="8" indent="-228600" algn="r" rtl="1">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2" name="Google Shape;53;p18">
            <a:extLst>
              <a:ext uri="{FF2B5EF4-FFF2-40B4-BE49-F238E27FC236}">
                <a16:creationId xmlns:a16="http://schemas.microsoft.com/office/drawing/2014/main" id="{5DB1775C-273F-0B00-8B52-D61392D6024F}"/>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4C7FD4C5-952F-4D23-BCD7-8D0D2CCED1AA}"/>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8F5997B5-D3BB-55F7-96D3-67E72A2A21D0}"/>
              </a:ext>
            </a:extLst>
          </p:cNvPr>
          <p:cNvSpPr txBox="1">
            <a:spLocks noGrp="1"/>
          </p:cNvSpPr>
          <p:nvPr>
            <p:ph type="sldNum" idx="13"/>
          </p:nvPr>
        </p:nvSpPr>
        <p:spPr>
          <a:ln/>
        </p:spPr>
        <p:txBody>
          <a:bodyPr/>
          <a:lstStyle>
            <a:lvl1pPr>
              <a:defRPr/>
            </a:lvl1pPr>
          </a:lstStyle>
          <a:p>
            <a:pPr>
              <a:defRPr/>
            </a:pPr>
            <a:fld id="{38498826-AD0C-48D5-B17F-666B528677B4}" type="slidenum">
              <a:rPr lang="iw-IL"/>
              <a:pPr>
                <a:defRPr/>
              </a:pPr>
              <a:t>‹#›</a:t>
            </a:fld>
            <a:endParaRPr/>
          </a:p>
        </p:txBody>
      </p:sp>
    </p:spTree>
    <p:extLst>
      <p:ext uri="{BB962C8B-B14F-4D97-AF65-F5344CB8AC3E}">
        <p14:creationId xmlns:p14="http://schemas.microsoft.com/office/powerpoint/2010/main" val="1540333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1141413" y="618518"/>
            <a:ext cx="9905998" cy="147857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5"/>
          <p:cNvSpPr txBox="1">
            <a:spLocks noGrp="1"/>
          </p:cNvSpPr>
          <p:nvPr>
            <p:ph type="body" idx="1"/>
          </p:nvPr>
        </p:nvSpPr>
        <p:spPr>
          <a:xfrm>
            <a:off x="1141410" y="2249486"/>
            <a:ext cx="4878389" cy="3541714"/>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7" name="Google Shape;137;p25"/>
          <p:cNvSpPr txBox="1">
            <a:spLocks noGrp="1"/>
          </p:cNvSpPr>
          <p:nvPr>
            <p:ph type="body" idx="2"/>
          </p:nvPr>
        </p:nvSpPr>
        <p:spPr>
          <a:xfrm>
            <a:off x="6172200" y="2249486"/>
            <a:ext cx="4875211" cy="3541714"/>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 name="Google Shape;53;p18">
            <a:extLst>
              <a:ext uri="{FF2B5EF4-FFF2-40B4-BE49-F238E27FC236}">
                <a16:creationId xmlns:a16="http://schemas.microsoft.com/office/drawing/2014/main" id="{61B5D1E4-93B3-F1E0-67B0-BC0B56207BF6}"/>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321C9886-B698-1BEF-98BF-9E294B49596E}"/>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0EA5406D-0C0B-D0D2-22AF-ACE605A3331D}"/>
              </a:ext>
            </a:extLst>
          </p:cNvPr>
          <p:cNvSpPr txBox="1">
            <a:spLocks noGrp="1"/>
          </p:cNvSpPr>
          <p:nvPr>
            <p:ph type="sldNum" idx="13"/>
          </p:nvPr>
        </p:nvSpPr>
        <p:spPr>
          <a:ln/>
        </p:spPr>
        <p:txBody>
          <a:bodyPr/>
          <a:lstStyle>
            <a:lvl1pPr>
              <a:defRPr/>
            </a:lvl1pPr>
          </a:lstStyle>
          <a:p>
            <a:pPr>
              <a:defRPr/>
            </a:pPr>
            <a:fld id="{381FEE0E-04DE-4C0C-A50A-51308389F650}" type="slidenum">
              <a:rPr lang="iw-IL"/>
              <a:pPr>
                <a:defRPr/>
              </a:pPr>
              <a:t>‹#›</a:t>
            </a:fld>
            <a:endParaRPr/>
          </a:p>
        </p:txBody>
      </p:sp>
    </p:spTree>
    <p:extLst>
      <p:ext uri="{BB962C8B-B14F-4D97-AF65-F5344CB8AC3E}">
        <p14:creationId xmlns:p14="http://schemas.microsoft.com/office/powerpoint/2010/main" val="311047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1141411" y="619126"/>
            <a:ext cx="9906000" cy="1477961"/>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6"/>
          <p:cNvSpPr txBox="1">
            <a:spLocks noGrp="1"/>
          </p:cNvSpPr>
          <p:nvPr>
            <p:ph type="body" idx="1"/>
          </p:nvPr>
        </p:nvSpPr>
        <p:spPr>
          <a:xfrm>
            <a:off x="1370019" y="2249486"/>
            <a:ext cx="4649783" cy="823912"/>
          </a:xfrm>
          <a:prstGeom prst="rect">
            <a:avLst/>
          </a:prstGeom>
          <a:noFill/>
          <a:ln>
            <a:noFill/>
          </a:ln>
        </p:spPr>
        <p:txBody>
          <a:bodyPr spcFirstLastPara="1" anchor="b">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44" name="Google Shape;144;p26"/>
          <p:cNvSpPr txBox="1">
            <a:spLocks noGrp="1"/>
          </p:cNvSpPr>
          <p:nvPr>
            <p:ph type="body" idx="2"/>
          </p:nvPr>
        </p:nvSpPr>
        <p:spPr>
          <a:xfrm>
            <a:off x="1141410" y="3073397"/>
            <a:ext cx="4878391" cy="2717801"/>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45" name="Google Shape;145;p26"/>
          <p:cNvSpPr txBox="1">
            <a:spLocks noGrp="1"/>
          </p:cNvSpPr>
          <p:nvPr>
            <p:ph type="body" idx="3"/>
          </p:nvPr>
        </p:nvSpPr>
        <p:spPr>
          <a:xfrm>
            <a:off x="6400808" y="2249485"/>
            <a:ext cx="4646602" cy="823912"/>
          </a:xfrm>
          <a:prstGeom prst="rect">
            <a:avLst/>
          </a:prstGeom>
          <a:noFill/>
          <a:ln>
            <a:noFill/>
          </a:ln>
        </p:spPr>
        <p:txBody>
          <a:bodyPr spcFirstLastPara="1" anchor="b">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46" name="Google Shape;146;p26"/>
          <p:cNvSpPr txBox="1">
            <a:spLocks noGrp="1"/>
          </p:cNvSpPr>
          <p:nvPr>
            <p:ph type="body" idx="4"/>
          </p:nvPr>
        </p:nvSpPr>
        <p:spPr>
          <a:xfrm>
            <a:off x="6172200" y="3073397"/>
            <a:ext cx="4875210" cy="2717801"/>
          </a:xfrm>
          <a:prstGeom prst="rect">
            <a:avLst/>
          </a:prstGeom>
          <a:noFill/>
          <a:ln>
            <a:noFill/>
          </a:ln>
        </p:spPr>
        <p:txBody>
          <a:bodyPr spcFirstLastPara="1">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 name="Google Shape;53;p18">
            <a:extLst>
              <a:ext uri="{FF2B5EF4-FFF2-40B4-BE49-F238E27FC236}">
                <a16:creationId xmlns:a16="http://schemas.microsoft.com/office/drawing/2014/main" id="{BF3D9AA0-AD75-5B04-3A50-4CD75EF9D6DF}"/>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4A376EE0-C9B8-BB88-EC52-83CB9B2A98CA}"/>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5B09A9FA-3146-9906-3276-38657116C202}"/>
              </a:ext>
            </a:extLst>
          </p:cNvPr>
          <p:cNvSpPr txBox="1">
            <a:spLocks noGrp="1"/>
          </p:cNvSpPr>
          <p:nvPr>
            <p:ph type="sldNum" idx="13"/>
          </p:nvPr>
        </p:nvSpPr>
        <p:spPr>
          <a:ln/>
        </p:spPr>
        <p:txBody>
          <a:bodyPr/>
          <a:lstStyle>
            <a:lvl1pPr>
              <a:defRPr/>
            </a:lvl1pPr>
          </a:lstStyle>
          <a:p>
            <a:pPr>
              <a:defRPr/>
            </a:pPr>
            <a:fld id="{A5972304-D215-49C1-8C2F-8DDEE80901F6}" type="slidenum">
              <a:rPr lang="iw-IL"/>
              <a:pPr>
                <a:defRPr/>
              </a:pPr>
              <a:t>‹#›</a:t>
            </a:fld>
            <a:endParaRPr/>
          </a:p>
        </p:txBody>
      </p:sp>
    </p:spTree>
    <p:extLst>
      <p:ext uri="{BB962C8B-B14F-4D97-AF65-F5344CB8AC3E}">
        <p14:creationId xmlns:p14="http://schemas.microsoft.com/office/powerpoint/2010/main" val="105139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1141413" y="618518"/>
            <a:ext cx="9905998" cy="1478570"/>
          </a:xfrm>
          <a:prstGeom prst="rect">
            <a:avLst/>
          </a:prstGeom>
          <a:noFill/>
          <a:ln>
            <a:noFill/>
          </a:ln>
        </p:spPr>
        <p:txBody>
          <a:bodyPr spcFirstLastPara="1">
            <a:normAutofit/>
          </a:bodyPr>
          <a:lstStyle>
            <a:lvl1pPr lvl="0" algn="l"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53;p18">
            <a:extLst>
              <a:ext uri="{FF2B5EF4-FFF2-40B4-BE49-F238E27FC236}">
                <a16:creationId xmlns:a16="http://schemas.microsoft.com/office/drawing/2014/main" id="{2B2388B3-04DE-EC2B-6090-B2DD8ECB68D1}"/>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2C5AB5BE-6DD3-97BA-9A0E-536297CD1789}"/>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211FE463-FF0A-24BE-C466-136E3AC5B010}"/>
              </a:ext>
            </a:extLst>
          </p:cNvPr>
          <p:cNvSpPr txBox="1">
            <a:spLocks noGrp="1"/>
          </p:cNvSpPr>
          <p:nvPr>
            <p:ph type="sldNum" idx="13"/>
          </p:nvPr>
        </p:nvSpPr>
        <p:spPr>
          <a:ln/>
        </p:spPr>
        <p:txBody>
          <a:bodyPr/>
          <a:lstStyle>
            <a:lvl1pPr>
              <a:defRPr/>
            </a:lvl1pPr>
          </a:lstStyle>
          <a:p>
            <a:pPr>
              <a:defRPr/>
            </a:pPr>
            <a:fld id="{FAEA94F4-92B8-4A01-843F-69743E5EC25D}" type="slidenum">
              <a:rPr lang="iw-IL"/>
              <a:pPr>
                <a:defRPr/>
              </a:pPr>
              <a:t>‹#›</a:t>
            </a:fld>
            <a:endParaRPr/>
          </a:p>
        </p:txBody>
      </p:sp>
    </p:spTree>
    <p:extLst>
      <p:ext uri="{BB962C8B-B14F-4D97-AF65-F5344CB8AC3E}">
        <p14:creationId xmlns:p14="http://schemas.microsoft.com/office/powerpoint/2010/main" val="770021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146705" y="609601"/>
            <a:ext cx="3856037" cy="1639884"/>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8"/>
          <p:cNvSpPr txBox="1">
            <a:spLocks noGrp="1"/>
          </p:cNvSpPr>
          <p:nvPr>
            <p:ph type="body" idx="1"/>
          </p:nvPr>
        </p:nvSpPr>
        <p:spPr>
          <a:xfrm>
            <a:off x="5156200" y="592666"/>
            <a:ext cx="5891209" cy="5198534"/>
          </a:xfrm>
          <a:prstGeom prst="rect">
            <a:avLst/>
          </a:prstGeom>
          <a:noFill/>
          <a:ln>
            <a:noFill/>
          </a:ln>
        </p:spPr>
        <p:txBody>
          <a:bodyPr spcFirstLastPara="1" anchor="ctr">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58" name="Google Shape;158;p28"/>
          <p:cNvSpPr txBox="1">
            <a:spLocks noGrp="1"/>
          </p:cNvSpPr>
          <p:nvPr>
            <p:ph type="body" idx="2"/>
          </p:nvPr>
        </p:nvSpPr>
        <p:spPr>
          <a:xfrm>
            <a:off x="1146705" y="2249486"/>
            <a:ext cx="3856037" cy="3541714"/>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2" name="Google Shape;53;p18">
            <a:extLst>
              <a:ext uri="{FF2B5EF4-FFF2-40B4-BE49-F238E27FC236}">
                <a16:creationId xmlns:a16="http://schemas.microsoft.com/office/drawing/2014/main" id="{36818DF4-FBE8-89C2-DB9D-AA4AD1C43BD6}"/>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981DACFF-4661-E21B-623A-AB1FE6589679}"/>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697A3EB6-9E05-AB5C-FB3A-08F69B37EE09}"/>
              </a:ext>
            </a:extLst>
          </p:cNvPr>
          <p:cNvSpPr txBox="1">
            <a:spLocks noGrp="1"/>
          </p:cNvSpPr>
          <p:nvPr>
            <p:ph type="sldNum" idx="13"/>
          </p:nvPr>
        </p:nvSpPr>
        <p:spPr>
          <a:ln/>
        </p:spPr>
        <p:txBody>
          <a:bodyPr/>
          <a:lstStyle>
            <a:lvl1pPr>
              <a:defRPr/>
            </a:lvl1pPr>
          </a:lstStyle>
          <a:p>
            <a:pPr>
              <a:defRPr/>
            </a:pPr>
            <a:fld id="{6C19BB9F-945B-46CF-B481-503885792E6F}" type="slidenum">
              <a:rPr lang="iw-IL"/>
              <a:pPr>
                <a:defRPr/>
              </a:pPr>
              <a:t>‹#›</a:t>
            </a:fld>
            <a:endParaRPr/>
          </a:p>
        </p:txBody>
      </p:sp>
    </p:spTree>
    <p:extLst>
      <p:ext uri="{BB962C8B-B14F-4D97-AF65-F5344CB8AC3E}">
        <p14:creationId xmlns:p14="http://schemas.microsoft.com/office/powerpoint/2010/main" val="218430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1141413" y="609600"/>
            <a:ext cx="5934508" cy="1639886"/>
          </a:xfrm>
          <a:prstGeom prst="rect">
            <a:avLst/>
          </a:prstGeom>
          <a:noFill/>
          <a:ln>
            <a:noFill/>
          </a:ln>
        </p:spPr>
        <p:txBody>
          <a:bodyPr spcFirstLastPara="1" anchor="b">
            <a:normAutofit/>
          </a:bodyPr>
          <a:lstStyle>
            <a:lvl1pPr lvl="0" algn="l"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9"/>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29"/>
          <p:cNvSpPr txBox="1">
            <a:spLocks noGrp="1"/>
          </p:cNvSpPr>
          <p:nvPr>
            <p:ph type="body" idx="1"/>
          </p:nvPr>
        </p:nvSpPr>
        <p:spPr>
          <a:xfrm>
            <a:off x="1141410" y="2249486"/>
            <a:ext cx="5934511" cy="3541714"/>
          </a:xfrm>
          <a:prstGeom prst="rect">
            <a:avLst/>
          </a:prstGeom>
          <a:noFill/>
          <a:ln>
            <a:noFill/>
          </a:ln>
        </p:spPr>
        <p:txBody>
          <a:bodyPr spcFirstLastPara="1">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2" name="Google Shape;53;p18">
            <a:extLst>
              <a:ext uri="{FF2B5EF4-FFF2-40B4-BE49-F238E27FC236}">
                <a16:creationId xmlns:a16="http://schemas.microsoft.com/office/drawing/2014/main" id="{5E4AE315-DF76-2674-9189-E2A0161E07D5}"/>
              </a:ext>
            </a:extLst>
          </p:cNvPr>
          <p:cNvSpPr txBox="1">
            <a:spLocks noGrp="1"/>
          </p:cNvSpPr>
          <p:nvPr>
            <p:ph type="dt" idx="11"/>
          </p:nvPr>
        </p:nvSpPr>
        <p:spPr>
          <a:ln/>
        </p:spPr>
        <p:txBody>
          <a:bodyPr/>
          <a:lstStyle>
            <a:lvl1pPr>
              <a:defRPr/>
            </a:lvl1pPr>
          </a:lstStyle>
          <a:p>
            <a:pPr>
              <a:defRPr/>
            </a:pPr>
            <a:endParaRPr/>
          </a:p>
        </p:txBody>
      </p:sp>
      <p:sp>
        <p:nvSpPr>
          <p:cNvPr id="3" name="Google Shape;54;p18">
            <a:extLst>
              <a:ext uri="{FF2B5EF4-FFF2-40B4-BE49-F238E27FC236}">
                <a16:creationId xmlns:a16="http://schemas.microsoft.com/office/drawing/2014/main" id="{0B97F110-2C76-97C3-7D05-C39661F82D79}"/>
              </a:ext>
            </a:extLst>
          </p:cNvPr>
          <p:cNvSpPr txBox="1">
            <a:spLocks noGrp="1"/>
          </p:cNvSpPr>
          <p:nvPr>
            <p:ph type="ftr" idx="12"/>
          </p:nvPr>
        </p:nvSpPr>
        <p:spPr>
          <a:ln/>
        </p:spPr>
        <p:txBody>
          <a:bodyPr/>
          <a:lstStyle>
            <a:lvl1pPr>
              <a:defRPr/>
            </a:lvl1pPr>
          </a:lstStyle>
          <a:p>
            <a:pPr>
              <a:defRPr/>
            </a:pPr>
            <a:endParaRPr/>
          </a:p>
        </p:txBody>
      </p:sp>
      <p:sp>
        <p:nvSpPr>
          <p:cNvPr id="4" name="Google Shape;55;p18">
            <a:extLst>
              <a:ext uri="{FF2B5EF4-FFF2-40B4-BE49-F238E27FC236}">
                <a16:creationId xmlns:a16="http://schemas.microsoft.com/office/drawing/2014/main" id="{ED79915C-E9CC-34A9-6FC0-24F487DA43C5}"/>
              </a:ext>
            </a:extLst>
          </p:cNvPr>
          <p:cNvSpPr txBox="1">
            <a:spLocks noGrp="1"/>
          </p:cNvSpPr>
          <p:nvPr>
            <p:ph type="sldNum" idx="13"/>
          </p:nvPr>
        </p:nvSpPr>
        <p:spPr>
          <a:ln/>
        </p:spPr>
        <p:txBody>
          <a:bodyPr/>
          <a:lstStyle>
            <a:lvl1pPr>
              <a:defRPr/>
            </a:lvl1pPr>
          </a:lstStyle>
          <a:p>
            <a:pPr>
              <a:defRPr/>
            </a:pPr>
            <a:fld id="{42FA593A-299A-48D0-916A-603AE3CE979B}" type="slidenum">
              <a:rPr lang="iw-IL"/>
              <a:pPr>
                <a:defRPr/>
              </a:pPr>
              <a:t>‹#›</a:t>
            </a:fld>
            <a:endParaRPr/>
          </a:p>
        </p:txBody>
      </p:sp>
    </p:spTree>
    <p:extLst>
      <p:ext uri="{BB962C8B-B14F-4D97-AF65-F5344CB8AC3E}">
        <p14:creationId xmlns:p14="http://schemas.microsoft.com/office/powerpoint/2010/main" val="1469342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Google Shape;10;p18" descr="\\DROBO-FS\QuickDrops\JB\PPTX NG\Droplets\LightingOverlay.png">
            <a:extLst>
              <a:ext uri="{FF2B5EF4-FFF2-40B4-BE49-F238E27FC236}">
                <a16:creationId xmlns:a16="http://schemas.microsoft.com/office/drawing/2014/main" id="{C42CA059-847C-777D-22D4-593C985A75E1}"/>
              </a:ext>
            </a:extLst>
          </p:cNvPr>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oogle Shape;11;p18">
            <a:extLst>
              <a:ext uri="{FF2B5EF4-FFF2-40B4-BE49-F238E27FC236}">
                <a16:creationId xmlns:a16="http://schemas.microsoft.com/office/drawing/2014/main" id="{13D46F0C-A79C-C0BD-6194-26DEEC1FBFBB}"/>
              </a:ext>
            </a:extLst>
          </p:cNvPr>
          <p:cNvGrpSpPr>
            <a:grpSpLocks/>
          </p:cNvGrpSpPr>
          <p:nvPr/>
        </p:nvGrpSpPr>
        <p:grpSpPr bwMode="auto">
          <a:xfrm>
            <a:off x="-14288" y="0"/>
            <a:ext cx="12053888" cy="6858000"/>
            <a:chOff x="-14288" y="0"/>
            <a:chExt cx="12053888" cy="6858001"/>
          </a:xfrm>
        </p:grpSpPr>
        <p:grpSp>
          <p:nvGrpSpPr>
            <p:cNvPr id="1033" name="Google Shape;12;p18">
              <a:extLst>
                <a:ext uri="{FF2B5EF4-FFF2-40B4-BE49-F238E27FC236}">
                  <a16:creationId xmlns:a16="http://schemas.microsoft.com/office/drawing/2014/main" id="{814E4D4E-7024-5DB3-FF2C-1417410E49B7}"/>
                </a:ext>
              </a:extLst>
            </p:cNvPr>
            <p:cNvGrpSpPr>
              <a:grpSpLocks/>
            </p:cNvGrpSpPr>
            <p:nvPr/>
          </p:nvGrpSpPr>
          <p:grpSpPr bwMode="auto">
            <a:xfrm>
              <a:off x="-14288" y="0"/>
              <a:ext cx="1220788" cy="6858001"/>
              <a:chOff x="-14288" y="0"/>
              <a:chExt cx="1220788" cy="6858001"/>
            </a:xfrm>
          </p:grpSpPr>
          <p:sp>
            <p:nvSpPr>
              <p:cNvPr id="1045" name="Google Shape;13;p18">
                <a:extLst>
                  <a:ext uri="{FF2B5EF4-FFF2-40B4-BE49-F238E27FC236}">
                    <a16:creationId xmlns:a16="http://schemas.microsoft.com/office/drawing/2014/main" id="{83EC807B-6902-4F3C-C4D3-1A44DA3D5914}"/>
                  </a:ext>
                </a:extLst>
              </p:cNvPr>
              <p:cNvSpPr>
                <a:spLocks noChangeArrowheads="1"/>
              </p:cNvSpPr>
              <p:nvPr/>
            </p:nvSpPr>
            <p:spPr bwMode="auto">
              <a:xfrm>
                <a:off x="114300" y="4763"/>
                <a:ext cx="23813" cy="2181225"/>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1046" name="Google Shape;14;p18">
                <a:extLst>
                  <a:ext uri="{FF2B5EF4-FFF2-40B4-BE49-F238E27FC236}">
                    <a16:creationId xmlns:a16="http://schemas.microsoft.com/office/drawing/2014/main" id="{3D1E39FE-3B5E-D343-9E26-CE2D3C7100B4}"/>
                  </a:ext>
                </a:extLst>
              </p:cNvPr>
              <p:cNvSpPr>
                <a:spLocks/>
              </p:cNvSpPr>
              <p:nvPr/>
            </p:nvSpPr>
            <p:spPr bwMode="auto">
              <a:xfrm>
                <a:off x="33337"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7" name="Google Shape;15;p18">
                <a:extLst>
                  <a:ext uri="{FF2B5EF4-FFF2-40B4-BE49-F238E27FC236}">
                    <a16:creationId xmlns:a16="http://schemas.microsoft.com/office/drawing/2014/main" id="{00064996-61A5-7792-1E9A-E2CE69A6DE41}"/>
                  </a:ext>
                </a:extLst>
              </p:cNvPr>
              <p:cNvSpPr>
                <a:spLocks/>
              </p:cNvSpPr>
              <p:nvPr/>
            </p:nvSpPr>
            <p:spPr bwMode="auto">
              <a:xfrm>
                <a:off x="28575"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8" name="Google Shape;16;p18">
                <a:extLst>
                  <a:ext uri="{FF2B5EF4-FFF2-40B4-BE49-F238E27FC236}">
                    <a16:creationId xmlns:a16="http://schemas.microsoft.com/office/drawing/2014/main" id="{623706DC-12B8-EA63-B3B9-9C699F2DEDA3}"/>
                  </a:ext>
                </a:extLst>
              </p:cNvPr>
              <p:cNvSpPr>
                <a:spLocks/>
              </p:cNvSpPr>
              <p:nvPr/>
            </p:nvSpPr>
            <p:spPr bwMode="auto">
              <a:xfrm>
                <a:off x="200025" y="4763"/>
                <a:ext cx="369888" cy="1811338"/>
              </a:xfrm>
              <a:custGeom>
                <a:avLst/>
                <a:gdLst>
                  <a:gd name="T0" fmla="*/ 346075 w 233"/>
                  <a:gd name="T1" fmla="*/ 1811338 h 1141"/>
                  <a:gd name="T2" fmla="*/ 0 w 233"/>
                  <a:gd name="T3" fmla="*/ 993775 h 1141"/>
                  <a:gd name="T4" fmla="*/ 0 w 233"/>
                  <a:gd name="T5" fmla="*/ 0 h 1141"/>
                  <a:gd name="T6" fmla="*/ 23813 w 233"/>
                  <a:gd name="T7" fmla="*/ 0 h 1141"/>
                  <a:gd name="T8" fmla="*/ 23813 w 233"/>
                  <a:gd name="T9" fmla="*/ 989013 h 1141"/>
                  <a:gd name="T10" fmla="*/ 369888 w 233"/>
                  <a:gd name="T11" fmla="*/ 1801813 h 1141"/>
                  <a:gd name="T12" fmla="*/ 346075 w 233"/>
                  <a:gd name="T13" fmla="*/ 1811338 h 1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1141" extrusionOk="0">
                    <a:moveTo>
                      <a:pt x="218" y="1141"/>
                    </a:moveTo>
                    <a:lnTo>
                      <a:pt x="0" y="626"/>
                    </a:lnTo>
                    <a:lnTo>
                      <a:pt x="0" y="0"/>
                    </a:lnTo>
                    <a:lnTo>
                      <a:pt x="15" y="0"/>
                    </a:lnTo>
                    <a:lnTo>
                      <a:pt x="15" y="623"/>
                    </a:lnTo>
                    <a:lnTo>
                      <a:pt x="233" y="1135"/>
                    </a:lnTo>
                    <a:lnTo>
                      <a:pt x="218" y="1141"/>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9" name="Google Shape;17;p18">
                <a:extLst>
                  <a:ext uri="{FF2B5EF4-FFF2-40B4-BE49-F238E27FC236}">
                    <a16:creationId xmlns:a16="http://schemas.microsoft.com/office/drawing/2014/main" id="{053F0308-FB2C-2FEC-9B61-39A12516D973}"/>
                  </a:ext>
                </a:extLst>
              </p:cNvPr>
              <p:cNvSpPr>
                <a:spLocks/>
              </p:cNvSpPr>
              <p:nvPr/>
            </p:nvSpPr>
            <p:spPr bwMode="auto">
              <a:xfrm>
                <a:off x="503237"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0" name="Google Shape;18;p18">
                <a:extLst>
                  <a:ext uri="{FF2B5EF4-FFF2-40B4-BE49-F238E27FC236}">
                    <a16:creationId xmlns:a16="http://schemas.microsoft.com/office/drawing/2014/main" id="{922E82B7-4A57-4FE0-3E72-97A6FA1E1167}"/>
                  </a:ext>
                </a:extLst>
              </p:cNvPr>
              <p:cNvSpPr>
                <a:spLocks/>
              </p:cNvSpPr>
              <p:nvPr/>
            </p:nvSpPr>
            <p:spPr bwMode="auto">
              <a:xfrm>
                <a:off x="285750" y="4763"/>
                <a:ext cx="369888" cy="1430338"/>
              </a:xfrm>
              <a:custGeom>
                <a:avLst/>
                <a:gdLst>
                  <a:gd name="T0" fmla="*/ 350838 w 233"/>
                  <a:gd name="T1" fmla="*/ 1430338 h 901"/>
                  <a:gd name="T2" fmla="*/ 0 w 233"/>
                  <a:gd name="T3" fmla="*/ 608013 h 901"/>
                  <a:gd name="T4" fmla="*/ 0 w 233"/>
                  <a:gd name="T5" fmla="*/ 0 h 901"/>
                  <a:gd name="T6" fmla="*/ 28575 w 233"/>
                  <a:gd name="T7" fmla="*/ 0 h 901"/>
                  <a:gd name="T8" fmla="*/ 28575 w 233"/>
                  <a:gd name="T9" fmla="*/ 603250 h 901"/>
                  <a:gd name="T10" fmla="*/ 369888 w 233"/>
                  <a:gd name="T11" fmla="*/ 1420813 h 901"/>
                  <a:gd name="T12" fmla="*/ 350838 w 233"/>
                  <a:gd name="T13" fmla="*/ 1430338 h 9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901" extrusionOk="0">
                    <a:moveTo>
                      <a:pt x="221" y="901"/>
                    </a:moveTo>
                    <a:lnTo>
                      <a:pt x="0" y="383"/>
                    </a:lnTo>
                    <a:lnTo>
                      <a:pt x="0" y="0"/>
                    </a:lnTo>
                    <a:lnTo>
                      <a:pt x="18" y="0"/>
                    </a:lnTo>
                    <a:lnTo>
                      <a:pt x="18" y="380"/>
                    </a:lnTo>
                    <a:lnTo>
                      <a:pt x="233" y="895"/>
                    </a:lnTo>
                    <a:lnTo>
                      <a:pt x="221" y="901"/>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1" name="Google Shape;19;p18">
                <a:extLst>
                  <a:ext uri="{FF2B5EF4-FFF2-40B4-BE49-F238E27FC236}">
                    <a16:creationId xmlns:a16="http://schemas.microsoft.com/office/drawing/2014/main" id="{81E5B1A3-9270-F239-FF84-9153CA4A3849}"/>
                  </a:ext>
                </a:extLst>
              </p:cNvPr>
              <p:cNvSpPr>
                <a:spLocks/>
              </p:cNvSpPr>
              <p:nvPr/>
            </p:nvSpPr>
            <p:spPr bwMode="auto">
              <a:xfrm>
                <a:off x="546100"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Google Shape;20;p18">
                <a:extLst>
                  <a:ext uri="{FF2B5EF4-FFF2-40B4-BE49-F238E27FC236}">
                    <a16:creationId xmlns:a16="http://schemas.microsoft.com/office/drawing/2014/main" id="{CADE3A39-4E5E-A4EE-9C78-E302726BEC67}"/>
                  </a:ext>
                </a:extLst>
              </p:cNvPr>
              <p:cNvSpPr>
                <a:spLocks/>
              </p:cNvSpPr>
              <p:nvPr/>
            </p:nvSpPr>
            <p:spPr bwMode="auto">
              <a:xfrm>
                <a:off x="588962"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3" name="Google Shape;21;p18">
                <a:extLst>
                  <a:ext uri="{FF2B5EF4-FFF2-40B4-BE49-F238E27FC236}">
                    <a16:creationId xmlns:a16="http://schemas.microsoft.com/office/drawing/2014/main" id="{1E247DED-6742-BDDA-F461-C87D9E174C06}"/>
                  </a:ext>
                </a:extLst>
              </p:cNvPr>
              <p:cNvSpPr>
                <a:spLocks/>
              </p:cNvSpPr>
              <p:nvPr/>
            </p:nvSpPr>
            <p:spPr bwMode="auto">
              <a:xfrm>
                <a:off x="588962"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4" name="Google Shape;22;p18">
                <a:extLst>
                  <a:ext uri="{FF2B5EF4-FFF2-40B4-BE49-F238E27FC236}">
                    <a16:creationId xmlns:a16="http://schemas.microsoft.com/office/drawing/2014/main" id="{C099E898-279C-D399-A1BE-E48AD1D9A6F9}"/>
                  </a:ext>
                </a:extLst>
              </p:cNvPr>
              <p:cNvSpPr>
                <a:spLocks/>
              </p:cNvSpPr>
              <p:nvPr/>
            </p:nvSpPr>
            <p:spPr bwMode="auto">
              <a:xfrm>
                <a:off x="641350" y="0"/>
                <a:ext cx="422275" cy="527050"/>
              </a:xfrm>
              <a:custGeom>
                <a:avLst/>
                <a:gdLst>
                  <a:gd name="T0" fmla="*/ 407988 w 266"/>
                  <a:gd name="T1" fmla="*/ 527050 h 332"/>
                  <a:gd name="T2" fmla="*/ 76200 w 266"/>
                  <a:gd name="T3" fmla="*/ 195263 h 332"/>
                  <a:gd name="T4" fmla="*/ 0 w 266"/>
                  <a:gd name="T5" fmla="*/ 9525 h 332"/>
                  <a:gd name="T6" fmla="*/ 23813 w 266"/>
                  <a:gd name="T7" fmla="*/ 0 h 332"/>
                  <a:gd name="T8" fmla="*/ 100013 w 266"/>
                  <a:gd name="T9" fmla="*/ 180975 h 332"/>
                  <a:gd name="T10" fmla="*/ 422275 w 266"/>
                  <a:gd name="T11" fmla="*/ 508000 h 332"/>
                  <a:gd name="T12" fmla="*/ 407988 w 266"/>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6" h="332" extrusionOk="0">
                    <a:moveTo>
                      <a:pt x="257" y="332"/>
                    </a:moveTo>
                    <a:lnTo>
                      <a:pt x="48" y="123"/>
                    </a:lnTo>
                    <a:lnTo>
                      <a:pt x="0" y="6"/>
                    </a:lnTo>
                    <a:lnTo>
                      <a:pt x="15" y="0"/>
                    </a:lnTo>
                    <a:lnTo>
                      <a:pt x="63" y="114"/>
                    </a:lnTo>
                    <a:lnTo>
                      <a:pt x="266" y="320"/>
                    </a:lnTo>
                    <a:lnTo>
                      <a:pt x="257" y="332"/>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 name="Google Shape;23;p18">
                <a:extLst>
                  <a:ext uri="{FF2B5EF4-FFF2-40B4-BE49-F238E27FC236}">
                    <a16:creationId xmlns:a16="http://schemas.microsoft.com/office/drawing/2014/main" id="{2988C5EF-0521-A2B4-4BC4-906CED9F93E1}"/>
                  </a:ext>
                </a:extLst>
              </p:cNvPr>
              <p:cNvSpPr>
                <a:spLocks/>
              </p:cNvSpPr>
              <p:nvPr/>
            </p:nvSpPr>
            <p:spPr bwMode="auto">
              <a:xfrm>
                <a:off x="1020762"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cxnSp>
            <p:nvCxnSpPr>
              <p:cNvPr id="1056" name="Google Shape;24;p18">
                <a:extLst>
                  <a:ext uri="{FF2B5EF4-FFF2-40B4-BE49-F238E27FC236}">
                    <a16:creationId xmlns:a16="http://schemas.microsoft.com/office/drawing/2014/main" id="{DD02B3D2-7BE6-AE6E-96B3-BAB26E911C56}"/>
                  </a:ext>
                </a:extLst>
              </p:cNvPr>
              <p:cNvCxnSpPr>
                <a:cxnSpLocks noChangeShapeType="1"/>
              </p:cNvCxnSpPr>
              <p:nvPr/>
            </p:nvCxnSpPr>
            <p:spPr bwMode="auto">
              <a:xfrm>
                <a:off x="-4763" y="9525"/>
                <a:ext cx="0" cy="0"/>
              </a:xfrm>
              <a:prstGeom prst="straightConnector1">
                <a:avLst/>
              </a:prstGeom>
              <a:noFill/>
              <a:ln w="9525">
                <a:solidFill>
                  <a:srgbClr val="FFFFFF"/>
                </a:solidFill>
                <a:miter lim="800000"/>
                <a:headEnd/>
                <a:tailEnd/>
              </a:ln>
              <a:extLst>
                <a:ext uri="{909E8E84-426E-40DD-AFC4-6F175D3DCCD1}">
                  <a14:hiddenFill xmlns:a14="http://schemas.microsoft.com/office/drawing/2010/main">
                    <a:noFill/>
                  </a14:hiddenFill>
                </a:ext>
              </a:extLst>
            </p:spPr>
          </p:cxnSp>
          <p:sp>
            <p:nvSpPr>
              <p:cNvPr id="1057" name="Google Shape;25;p18">
                <a:extLst>
                  <a:ext uri="{FF2B5EF4-FFF2-40B4-BE49-F238E27FC236}">
                    <a16:creationId xmlns:a16="http://schemas.microsoft.com/office/drawing/2014/main" id="{EE2BBE88-60E7-8EAB-25DD-347C4F67FB98}"/>
                  </a:ext>
                </a:extLst>
              </p:cNvPr>
              <p:cNvSpPr>
                <a:spLocks/>
              </p:cNvSpPr>
              <p:nvPr/>
            </p:nvSpPr>
            <p:spPr bwMode="auto">
              <a:xfrm>
                <a:off x="9525" y="1801813"/>
                <a:ext cx="123825" cy="127000"/>
              </a:xfrm>
              <a:custGeom>
                <a:avLst/>
                <a:gdLst>
                  <a:gd name="T0" fmla="*/ 9525 w 78"/>
                  <a:gd name="T1" fmla="*/ 127000 h 80"/>
                  <a:gd name="T2" fmla="*/ 0 w 78"/>
                  <a:gd name="T3" fmla="*/ 112713 h 80"/>
                  <a:gd name="T4" fmla="*/ 109538 w 78"/>
                  <a:gd name="T5" fmla="*/ 0 h 80"/>
                  <a:gd name="T6" fmla="*/ 123825 w 78"/>
                  <a:gd name="T7" fmla="*/ 14288 h 80"/>
                  <a:gd name="T8" fmla="*/ 9525 w 78"/>
                  <a:gd name="T9" fmla="*/ 12700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80" extrusionOk="0">
                    <a:moveTo>
                      <a:pt x="6" y="80"/>
                    </a:moveTo>
                    <a:lnTo>
                      <a:pt x="0" y="71"/>
                    </a:lnTo>
                    <a:lnTo>
                      <a:pt x="69" y="0"/>
                    </a:lnTo>
                    <a:lnTo>
                      <a:pt x="78" y="9"/>
                    </a:lnTo>
                    <a:lnTo>
                      <a:pt x="6" y="80"/>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8" name="Google Shape;26;p18">
                <a:extLst>
                  <a:ext uri="{FF2B5EF4-FFF2-40B4-BE49-F238E27FC236}">
                    <a16:creationId xmlns:a16="http://schemas.microsoft.com/office/drawing/2014/main" id="{9D6B1A7C-CCF2-34E4-7CDC-4B0901FBD0BA}"/>
                  </a:ext>
                </a:extLst>
              </p:cNvPr>
              <p:cNvSpPr>
                <a:spLocks/>
              </p:cNvSpPr>
              <p:nvPr/>
            </p:nvSpPr>
            <p:spPr bwMode="auto">
              <a:xfrm>
                <a:off x="-9525" y="3549650"/>
                <a:ext cx="147638" cy="481013"/>
              </a:xfrm>
              <a:custGeom>
                <a:avLst/>
                <a:gdLst>
                  <a:gd name="T0" fmla="*/ 147638 w 93"/>
                  <a:gd name="T1" fmla="*/ 481013 h 303"/>
                  <a:gd name="T2" fmla="*/ 123825 w 93"/>
                  <a:gd name="T3" fmla="*/ 481013 h 303"/>
                  <a:gd name="T4" fmla="*/ 123825 w 93"/>
                  <a:gd name="T5" fmla="*/ 123825 h 303"/>
                  <a:gd name="T6" fmla="*/ 0 w 93"/>
                  <a:gd name="T7" fmla="*/ 19050 h 303"/>
                  <a:gd name="T8" fmla="*/ 19050 w 93"/>
                  <a:gd name="T9" fmla="*/ 0 h 303"/>
                  <a:gd name="T10" fmla="*/ 147638 w 93"/>
                  <a:gd name="T11" fmla="*/ 109538 h 303"/>
                  <a:gd name="T12" fmla="*/ 147638 w 93"/>
                  <a:gd name="T13" fmla="*/ 481013 h 3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303" extrusionOk="0">
                    <a:moveTo>
                      <a:pt x="93" y="303"/>
                    </a:moveTo>
                    <a:lnTo>
                      <a:pt x="78" y="303"/>
                    </a:lnTo>
                    <a:lnTo>
                      <a:pt x="78" y="78"/>
                    </a:lnTo>
                    <a:lnTo>
                      <a:pt x="0" y="12"/>
                    </a:lnTo>
                    <a:lnTo>
                      <a:pt x="12" y="0"/>
                    </a:lnTo>
                    <a:lnTo>
                      <a:pt x="93" y="69"/>
                    </a:lnTo>
                    <a:lnTo>
                      <a:pt x="93" y="303"/>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9" name="Google Shape;27;p18">
                <a:extLst>
                  <a:ext uri="{FF2B5EF4-FFF2-40B4-BE49-F238E27FC236}">
                    <a16:creationId xmlns:a16="http://schemas.microsoft.com/office/drawing/2014/main" id="{461BD9A5-C1D2-BA47-D223-ED02444932BB}"/>
                  </a:ext>
                </a:extLst>
              </p:cNvPr>
              <p:cNvSpPr>
                <a:spLocks/>
              </p:cNvSpPr>
              <p:nvPr/>
            </p:nvSpPr>
            <p:spPr bwMode="auto">
              <a:xfrm>
                <a:off x="128587"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0" name="Google Shape;28;p18">
                <a:extLst>
                  <a:ext uri="{FF2B5EF4-FFF2-40B4-BE49-F238E27FC236}">
                    <a16:creationId xmlns:a16="http://schemas.microsoft.com/office/drawing/2014/main" id="{62D7AF77-E9B7-6988-F366-06D6E1CBDE05}"/>
                  </a:ext>
                </a:extLst>
              </p:cNvPr>
              <p:cNvSpPr>
                <a:spLocks/>
              </p:cNvSpPr>
              <p:nvPr/>
            </p:nvSpPr>
            <p:spPr bwMode="auto">
              <a:xfrm>
                <a:off x="204787" y="1849438"/>
                <a:ext cx="114300" cy="107950"/>
              </a:xfrm>
              <a:custGeom>
                <a:avLst/>
                <a:gdLst>
                  <a:gd name="T0" fmla="*/ 57150 w 24"/>
                  <a:gd name="T1" fmla="*/ 107950 h 23"/>
                  <a:gd name="T2" fmla="*/ 0 w 24"/>
                  <a:gd name="T3" fmla="*/ 56322 h 23"/>
                  <a:gd name="T4" fmla="*/ 57150 w 24"/>
                  <a:gd name="T5" fmla="*/ 0 h 23"/>
                  <a:gd name="T6" fmla="*/ 114300 w 24"/>
                  <a:gd name="T7" fmla="*/ 56322 h 23"/>
                  <a:gd name="T8" fmla="*/ 57150 w 24"/>
                  <a:gd name="T9" fmla="*/ 107950 h 23"/>
                  <a:gd name="T10" fmla="*/ 57150 w 24"/>
                  <a:gd name="T11" fmla="*/ 18774 h 23"/>
                  <a:gd name="T12" fmla="*/ 19050 w 24"/>
                  <a:gd name="T13" fmla="*/ 56322 h 23"/>
                  <a:gd name="T14" fmla="*/ 57150 w 24"/>
                  <a:gd name="T15" fmla="*/ 89176 h 23"/>
                  <a:gd name="T16" fmla="*/ 95250 w 24"/>
                  <a:gd name="T17" fmla="*/ 56322 h 23"/>
                  <a:gd name="T18" fmla="*/ 57150 w 24"/>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1" name="Google Shape;29;p18">
                <a:extLst>
                  <a:ext uri="{FF2B5EF4-FFF2-40B4-BE49-F238E27FC236}">
                    <a16:creationId xmlns:a16="http://schemas.microsoft.com/office/drawing/2014/main" id="{F6C65620-09C7-9508-C1AB-783CA583618D}"/>
                  </a:ext>
                </a:extLst>
              </p:cNvPr>
              <p:cNvSpPr>
                <a:spLocks noChangeArrowheads="1"/>
              </p:cNvSpPr>
              <p:nvPr/>
            </p:nvSpPr>
            <p:spPr bwMode="auto">
              <a:xfrm>
                <a:off x="133350" y="4662489"/>
                <a:ext cx="23813" cy="2181225"/>
              </a:xfrm>
              <a:prstGeom prst="rect">
                <a:avLst/>
              </a:prstGeom>
              <a:gradFill rotWithShape="0">
                <a:gsLst>
                  <a:gs pos="0">
                    <a:schemeClr val="tx2"/>
                  </a:gs>
                  <a:gs pos="100000">
                    <a:srgbClr val="3B95DE"/>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1062" name="Google Shape;30;p18">
                <a:extLst>
                  <a:ext uri="{FF2B5EF4-FFF2-40B4-BE49-F238E27FC236}">
                    <a16:creationId xmlns:a16="http://schemas.microsoft.com/office/drawing/2014/main" id="{20CA6176-081F-B5A1-28DE-C1D40C40AE48}"/>
                  </a:ext>
                </a:extLst>
              </p:cNvPr>
              <p:cNvSpPr>
                <a:spLocks/>
              </p:cNvSpPr>
              <p:nvPr/>
            </p:nvSpPr>
            <p:spPr bwMode="auto">
              <a:xfrm>
                <a:off x="223837" y="5041900"/>
                <a:ext cx="369888" cy="1801813"/>
              </a:xfrm>
              <a:custGeom>
                <a:avLst/>
                <a:gdLst>
                  <a:gd name="T0" fmla="*/ 23813 w 233"/>
                  <a:gd name="T1" fmla="*/ 1801813 h 1135"/>
                  <a:gd name="T2" fmla="*/ 0 w 233"/>
                  <a:gd name="T3" fmla="*/ 1801813 h 1135"/>
                  <a:gd name="T4" fmla="*/ 0 w 233"/>
                  <a:gd name="T5" fmla="*/ 817563 h 1135"/>
                  <a:gd name="T6" fmla="*/ 0 w 233"/>
                  <a:gd name="T7" fmla="*/ 812800 h 1135"/>
                  <a:gd name="T8" fmla="*/ 346075 w 233"/>
                  <a:gd name="T9" fmla="*/ 0 h 1135"/>
                  <a:gd name="T10" fmla="*/ 369888 w 233"/>
                  <a:gd name="T11" fmla="*/ 9525 h 1135"/>
                  <a:gd name="T12" fmla="*/ 23813 w 233"/>
                  <a:gd name="T13" fmla="*/ 822325 h 1135"/>
                  <a:gd name="T14" fmla="*/ 23813 w 233"/>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3" name="Google Shape;31;p18">
                <a:extLst>
                  <a:ext uri="{FF2B5EF4-FFF2-40B4-BE49-F238E27FC236}">
                    <a16:creationId xmlns:a16="http://schemas.microsoft.com/office/drawing/2014/main" id="{D1903E25-98DA-9A53-FE09-BFBFF382FF52}"/>
                  </a:ext>
                </a:extLst>
              </p:cNvPr>
              <p:cNvSpPr>
                <a:spLocks/>
              </p:cNvSpPr>
              <p:nvPr/>
            </p:nvSpPr>
            <p:spPr bwMode="auto">
              <a:xfrm>
                <a:off x="52387"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4" name="Google Shape;32;p18">
                <a:extLst>
                  <a:ext uri="{FF2B5EF4-FFF2-40B4-BE49-F238E27FC236}">
                    <a16:creationId xmlns:a16="http://schemas.microsoft.com/office/drawing/2014/main" id="{D102C19B-E2ED-FC09-035B-A89CBA25E2F8}"/>
                  </a:ext>
                </a:extLst>
              </p:cNvPr>
              <p:cNvSpPr>
                <a:spLocks/>
              </p:cNvSpPr>
              <p:nvPr/>
            </p:nvSpPr>
            <p:spPr bwMode="auto">
              <a:xfrm>
                <a:off x="-14288" y="5627688"/>
                <a:ext cx="85725" cy="1216025"/>
              </a:xfrm>
              <a:custGeom>
                <a:avLst/>
                <a:gdLst>
                  <a:gd name="T0" fmla="*/ 85725 w 54"/>
                  <a:gd name="T1" fmla="*/ 1216025 h 766"/>
                  <a:gd name="T2" fmla="*/ 57150 w 54"/>
                  <a:gd name="T3" fmla="*/ 1216025 h 766"/>
                  <a:gd name="T4" fmla="*/ 57150 w 54"/>
                  <a:gd name="T5" fmla="*/ 236538 h 766"/>
                  <a:gd name="T6" fmla="*/ 0 w 54"/>
                  <a:gd name="T7" fmla="*/ 4763 h 766"/>
                  <a:gd name="T8" fmla="*/ 28575 w 54"/>
                  <a:gd name="T9" fmla="*/ 0 h 766"/>
                  <a:gd name="T10" fmla="*/ 85725 w 54"/>
                  <a:gd name="T11" fmla="*/ 231775 h 766"/>
                  <a:gd name="T12" fmla="*/ 85725 w 54"/>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766" extrusionOk="0">
                    <a:moveTo>
                      <a:pt x="54" y="766"/>
                    </a:moveTo>
                    <a:lnTo>
                      <a:pt x="36" y="766"/>
                    </a:lnTo>
                    <a:lnTo>
                      <a:pt x="36" y="149"/>
                    </a:lnTo>
                    <a:lnTo>
                      <a:pt x="0" y="3"/>
                    </a:lnTo>
                    <a:lnTo>
                      <a:pt x="18" y="0"/>
                    </a:lnTo>
                    <a:lnTo>
                      <a:pt x="54" y="146"/>
                    </a:lnTo>
                    <a:lnTo>
                      <a:pt x="54" y="766"/>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 name="Google Shape;33;p18">
                <a:extLst>
                  <a:ext uri="{FF2B5EF4-FFF2-40B4-BE49-F238E27FC236}">
                    <a16:creationId xmlns:a16="http://schemas.microsoft.com/office/drawing/2014/main" id="{D036B43B-4926-BCFB-34E6-6C416139A7FD}"/>
                  </a:ext>
                </a:extLst>
              </p:cNvPr>
              <p:cNvSpPr>
                <a:spLocks/>
              </p:cNvSpPr>
              <p:nvPr/>
            </p:nvSpPr>
            <p:spPr bwMode="auto">
              <a:xfrm>
                <a:off x="527050"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6" name="Google Shape;34;p18">
                <a:extLst>
                  <a:ext uri="{FF2B5EF4-FFF2-40B4-BE49-F238E27FC236}">
                    <a16:creationId xmlns:a16="http://schemas.microsoft.com/office/drawing/2014/main" id="{0C7BB7DA-6711-E06F-AAA4-B16004E571B1}"/>
                  </a:ext>
                </a:extLst>
              </p:cNvPr>
              <p:cNvSpPr>
                <a:spLocks/>
              </p:cNvSpPr>
              <p:nvPr/>
            </p:nvSpPr>
            <p:spPr bwMode="auto">
              <a:xfrm>
                <a:off x="309562" y="5422900"/>
                <a:ext cx="374650" cy="1425575"/>
              </a:xfrm>
              <a:custGeom>
                <a:avLst/>
                <a:gdLst>
                  <a:gd name="T0" fmla="*/ 28575 w 236"/>
                  <a:gd name="T1" fmla="*/ 1425575 h 898"/>
                  <a:gd name="T2" fmla="*/ 0 w 236"/>
                  <a:gd name="T3" fmla="*/ 1425575 h 898"/>
                  <a:gd name="T4" fmla="*/ 0 w 236"/>
                  <a:gd name="T5" fmla="*/ 817563 h 898"/>
                  <a:gd name="T6" fmla="*/ 4763 w 236"/>
                  <a:gd name="T7" fmla="*/ 812800 h 898"/>
                  <a:gd name="T8" fmla="*/ 350838 w 236"/>
                  <a:gd name="T9" fmla="*/ 0 h 898"/>
                  <a:gd name="T10" fmla="*/ 374650 w 236"/>
                  <a:gd name="T11" fmla="*/ 9525 h 898"/>
                  <a:gd name="T12" fmla="*/ 28575 w 236"/>
                  <a:gd name="T13" fmla="*/ 822325 h 898"/>
                  <a:gd name="T14" fmla="*/ 28575 w 236"/>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7" name="Google Shape;35;p18">
                <a:extLst>
                  <a:ext uri="{FF2B5EF4-FFF2-40B4-BE49-F238E27FC236}">
                    <a16:creationId xmlns:a16="http://schemas.microsoft.com/office/drawing/2014/main" id="{FAD82FB0-809E-04CD-2677-9DB58C43D3F1}"/>
                  </a:ext>
                </a:extLst>
              </p:cNvPr>
              <p:cNvSpPr>
                <a:spLocks/>
              </p:cNvSpPr>
              <p:nvPr/>
            </p:nvSpPr>
            <p:spPr bwMode="auto">
              <a:xfrm>
                <a:off x="569912"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8" name="Google Shape;36;p18">
                <a:extLst>
                  <a:ext uri="{FF2B5EF4-FFF2-40B4-BE49-F238E27FC236}">
                    <a16:creationId xmlns:a16="http://schemas.microsoft.com/office/drawing/2014/main" id="{4AE6BC60-1E96-B702-1FD6-B04B1D1461E0}"/>
                  </a:ext>
                </a:extLst>
              </p:cNvPr>
              <p:cNvSpPr>
                <a:spLocks/>
              </p:cNvSpPr>
              <p:nvPr/>
            </p:nvSpPr>
            <p:spPr bwMode="auto">
              <a:xfrm>
                <a:off x="612775"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9" name="Google Shape;37;p18">
                <a:extLst>
                  <a:ext uri="{FF2B5EF4-FFF2-40B4-BE49-F238E27FC236}">
                    <a16:creationId xmlns:a16="http://schemas.microsoft.com/office/drawing/2014/main" id="{700BA0A1-82E5-96BC-3163-820A711A4193}"/>
                  </a:ext>
                </a:extLst>
              </p:cNvPr>
              <p:cNvSpPr>
                <a:spLocks/>
              </p:cNvSpPr>
              <p:nvPr/>
            </p:nvSpPr>
            <p:spPr bwMode="auto">
              <a:xfrm>
                <a:off x="612775"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0" name="Google Shape;38;p18">
                <a:extLst>
                  <a:ext uri="{FF2B5EF4-FFF2-40B4-BE49-F238E27FC236}">
                    <a16:creationId xmlns:a16="http://schemas.microsoft.com/office/drawing/2014/main" id="{786A5FF1-B4C2-D390-5F6C-4FF1383E9B3D}"/>
                  </a:ext>
                </a:extLst>
              </p:cNvPr>
              <p:cNvSpPr>
                <a:spLocks/>
              </p:cNvSpPr>
              <p:nvPr/>
            </p:nvSpPr>
            <p:spPr bwMode="auto">
              <a:xfrm>
                <a:off x="669925" y="6330950"/>
                <a:ext cx="417513" cy="517525"/>
              </a:xfrm>
              <a:custGeom>
                <a:avLst/>
                <a:gdLst>
                  <a:gd name="T0" fmla="*/ 23813 w 263"/>
                  <a:gd name="T1" fmla="*/ 517525 h 326"/>
                  <a:gd name="T2" fmla="*/ 0 w 263"/>
                  <a:gd name="T3" fmla="*/ 508000 h 326"/>
                  <a:gd name="T4" fmla="*/ 71438 w 263"/>
                  <a:gd name="T5" fmla="*/ 327025 h 326"/>
                  <a:gd name="T6" fmla="*/ 76200 w 263"/>
                  <a:gd name="T7" fmla="*/ 327025 h 326"/>
                  <a:gd name="T8" fmla="*/ 403225 w 263"/>
                  <a:gd name="T9" fmla="*/ 0 h 326"/>
                  <a:gd name="T10" fmla="*/ 417513 w 263"/>
                  <a:gd name="T11" fmla="*/ 19050 h 326"/>
                  <a:gd name="T12" fmla="*/ 95250 w 263"/>
                  <a:gd name="T13" fmla="*/ 341313 h 326"/>
                  <a:gd name="T14" fmla="*/ 23813 w 263"/>
                  <a:gd name="T15" fmla="*/ 517525 h 3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1" name="Google Shape;39;p18">
                <a:extLst>
                  <a:ext uri="{FF2B5EF4-FFF2-40B4-BE49-F238E27FC236}">
                    <a16:creationId xmlns:a16="http://schemas.microsoft.com/office/drawing/2014/main" id="{0D5BDBB8-2CE7-4D81-FD32-994B70BE8505}"/>
                  </a:ext>
                </a:extLst>
              </p:cNvPr>
              <p:cNvSpPr>
                <a:spLocks/>
              </p:cNvSpPr>
              <p:nvPr/>
            </p:nvSpPr>
            <p:spPr bwMode="auto">
              <a:xfrm>
                <a:off x="1049337"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rgbClr val="3B95DE"/>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034" name="Google Shape;40;p18">
              <a:extLst>
                <a:ext uri="{FF2B5EF4-FFF2-40B4-BE49-F238E27FC236}">
                  <a16:creationId xmlns:a16="http://schemas.microsoft.com/office/drawing/2014/main" id="{F26393C7-9AD4-57AA-686E-3D9F8244B246}"/>
                </a:ext>
              </a:extLst>
            </p:cNvPr>
            <p:cNvGrpSpPr>
              <a:grpSpLocks/>
            </p:cNvGrpSpPr>
            <p:nvPr/>
          </p:nvGrpSpPr>
          <p:grpSpPr bwMode="auto">
            <a:xfrm>
              <a:off x="11364912" y="0"/>
              <a:ext cx="674688" cy="6848476"/>
              <a:chOff x="11364912" y="0"/>
              <a:chExt cx="674688" cy="6848476"/>
            </a:xfrm>
          </p:grpSpPr>
          <p:sp>
            <p:nvSpPr>
              <p:cNvPr id="1035" name="Google Shape;41;p18">
                <a:extLst>
                  <a:ext uri="{FF2B5EF4-FFF2-40B4-BE49-F238E27FC236}">
                    <a16:creationId xmlns:a16="http://schemas.microsoft.com/office/drawing/2014/main" id="{98B8D260-C95C-B743-6E0D-56BBA5B5F87F}"/>
                  </a:ext>
                </a:extLst>
              </p:cNvPr>
              <p:cNvSpPr>
                <a:spLocks/>
              </p:cNvSpPr>
              <p:nvPr/>
            </p:nvSpPr>
            <p:spPr bwMode="auto">
              <a:xfrm>
                <a:off x="11483975" y="0"/>
                <a:ext cx="417513" cy="512763"/>
              </a:xfrm>
              <a:custGeom>
                <a:avLst/>
                <a:gdLst>
                  <a:gd name="T0" fmla="*/ 19050 w 263"/>
                  <a:gd name="T1" fmla="*/ 512763 h 323"/>
                  <a:gd name="T2" fmla="*/ 0 w 263"/>
                  <a:gd name="T3" fmla="*/ 498475 h 323"/>
                  <a:gd name="T4" fmla="*/ 322263 w 263"/>
                  <a:gd name="T5" fmla="*/ 171450 h 323"/>
                  <a:gd name="T6" fmla="*/ 393700 w 263"/>
                  <a:gd name="T7" fmla="*/ 0 h 323"/>
                  <a:gd name="T8" fmla="*/ 417513 w 263"/>
                  <a:gd name="T9" fmla="*/ 9525 h 323"/>
                  <a:gd name="T10" fmla="*/ 346075 w 263"/>
                  <a:gd name="T11" fmla="*/ 185738 h 323"/>
                  <a:gd name="T12" fmla="*/ 346075 w 263"/>
                  <a:gd name="T13" fmla="*/ 185738 h 323"/>
                  <a:gd name="T14" fmla="*/ 19050 w 263"/>
                  <a:gd name="T15" fmla="*/ 512763 h 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3" extrusionOk="0">
                    <a:moveTo>
                      <a:pt x="12" y="323"/>
                    </a:moveTo>
                    <a:lnTo>
                      <a:pt x="0" y="314"/>
                    </a:lnTo>
                    <a:lnTo>
                      <a:pt x="203" y="108"/>
                    </a:lnTo>
                    <a:lnTo>
                      <a:pt x="248" y="0"/>
                    </a:lnTo>
                    <a:lnTo>
                      <a:pt x="263" y="6"/>
                    </a:lnTo>
                    <a:lnTo>
                      <a:pt x="218" y="117"/>
                    </a:lnTo>
                    <a:lnTo>
                      <a:pt x="12" y="323"/>
                    </a:ln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Google Shape;42;p18">
                <a:extLst>
                  <a:ext uri="{FF2B5EF4-FFF2-40B4-BE49-F238E27FC236}">
                    <a16:creationId xmlns:a16="http://schemas.microsoft.com/office/drawing/2014/main" id="{AE0FE1B0-A22C-9062-9FC7-3F743719C704}"/>
                  </a:ext>
                </a:extLst>
              </p:cNvPr>
              <p:cNvSpPr>
                <a:spLocks/>
              </p:cNvSpPr>
              <p:nvPr/>
            </p:nvSpPr>
            <p:spPr bwMode="auto">
              <a:xfrm>
                <a:off x="11364912" y="474663"/>
                <a:ext cx="157163" cy="152400"/>
              </a:xfrm>
              <a:custGeom>
                <a:avLst/>
                <a:gdLst>
                  <a:gd name="T0" fmla="*/ 80963 w 33"/>
                  <a:gd name="T1" fmla="*/ 152400 h 32"/>
                  <a:gd name="T2" fmla="*/ 28575 w 33"/>
                  <a:gd name="T3" fmla="*/ 128588 h 32"/>
                  <a:gd name="T4" fmla="*/ 28575 w 33"/>
                  <a:gd name="T5" fmla="*/ 23813 h 32"/>
                  <a:gd name="T6" fmla="*/ 80963 w 33"/>
                  <a:gd name="T7" fmla="*/ 0 h 32"/>
                  <a:gd name="T8" fmla="*/ 133350 w 33"/>
                  <a:gd name="T9" fmla="*/ 23813 h 32"/>
                  <a:gd name="T10" fmla="*/ 157163 w 33"/>
                  <a:gd name="T11" fmla="*/ 76200 h 32"/>
                  <a:gd name="T12" fmla="*/ 133350 w 33"/>
                  <a:gd name="T13" fmla="*/ 128588 h 32"/>
                  <a:gd name="T14" fmla="*/ 80963 w 33"/>
                  <a:gd name="T15" fmla="*/ 152400 h 32"/>
                  <a:gd name="T16" fmla="*/ 80963 w 33"/>
                  <a:gd name="T17" fmla="*/ 19050 h 32"/>
                  <a:gd name="T18" fmla="*/ 42863 w 33"/>
                  <a:gd name="T19" fmla="*/ 38100 h 32"/>
                  <a:gd name="T20" fmla="*/ 42863 w 33"/>
                  <a:gd name="T21" fmla="*/ 114300 h 32"/>
                  <a:gd name="T22" fmla="*/ 80963 w 33"/>
                  <a:gd name="T23" fmla="*/ 133350 h 32"/>
                  <a:gd name="T24" fmla="*/ 123825 w 33"/>
                  <a:gd name="T25" fmla="*/ 114300 h 32"/>
                  <a:gd name="T26" fmla="*/ 123825 w 33"/>
                  <a:gd name="T27" fmla="*/ 38100 h 32"/>
                  <a:gd name="T28" fmla="*/ 80963 w 33"/>
                  <a:gd name="T29" fmla="*/ 190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7" name="Google Shape;43;p18">
                <a:extLst>
                  <a:ext uri="{FF2B5EF4-FFF2-40B4-BE49-F238E27FC236}">
                    <a16:creationId xmlns:a16="http://schemas.microsoft.com/office/drawing/2014/main" id="{C072EC03-3F10-7490-E178-18EE2DB628AD}"/>
                  </a:ext>
                </a:extLst>
              </p:cNvPr>
              <p:cNvSpPr>
                <a:spLocks/>
              </p:cNvSpPr>
              <p:nvPr/>
            </p:nvSpPr>
            <p:spPr bwMode="auto">
              <a:xfrm>
                <a:off x="11631612" y="1539875"/>
                <a:ext cx="188913" cy="190500"/>
              </a:xfrm>
              <a:custGeom>
                <a:avLst/>
                <a:gdLst>
                  <a:gd name="T0" fmla="*/ 94457 w 40"/>
                  <a:gd name="T1" fmla="*/ 190500 h 40"/>
                  <a:gd name="T2" fmla="*/ 0 w 40"/>
                  <a:gd name="T3" fmla="*/ 95250 h 40"/>
                  <a:gd name="T4" fmla="*/ 94457 w 40"/>
                  <a:gd name="T5" fmla="*/ 0 h 40"/>
                  <a:gd name="T6" fmla="*/ 188913 w 40"/>
                  <a:gd name="T7" fmla="*/ 95250 h 40"/>
                  <a:gd name="T8" fmla="*/ 94457 w 40"/>
                  <a:gd name="T9" fmla="*/ 190500 h 40"/>
                  <a:gd name="T10" fmla="*/ 94457 w 40"/>
                  <a:gd name="T11" fmla="*/ 19050 h 40"/>
                  <a:gd name="T12" fmla="*/ 18891 w 40"/>
                  <a:gd name="T13" fmla="*/ 95250 h 40"/>
                  <a:gd name="T14" fmla="*/ 94457 w 40"/>
                  <a:gd name="T15" fmla="*/ 171450 h 40"/>
                  <a:gd name="T16" fmla="*/ 170022 w 40"/>
                  <a:gd name="T17" fmla="*/ 95250 h 40"/>
                  <a:gd name="T18" fmla="*/ 94457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8" name="Google Shape;44;p18">
                <a:extLst>
                  <a:ext uri="{FF2B5EF4-FFF2-40B4-BE49-F238E27FC236}">
                    <a16:creationId xmlns:a16="http://schemas.microsoft.com/office/drawing/2014/main" id="{E3336881-759A-B634-779B-2E50CCD0E2DD}"/>
                  </a:ext>
                </a:extLst>
              </p:cNvPr>
              <p:cNvSpPr>
                <a:spLocks/>
              </p:cNvSpPr>
              <p:nvPr/>
            </p:nvSpPr>
            <p:spPr bwMode="auto">
              <a:xfrm>
                <a:off x="11531600" y="5694363"/>
                <a:ext cx="298450" cy="1154113"/>
              </a:xfrm>
              <a:custGeom>
                <a:avLst/>
                <a:gdLst>
                  <a:gd name="T0" fmla="*/ 23813 w 188"/>
                  <a:gd name="T1" fmla="*/ 1154113 h 727"/>
                  <a:gd name="T2" fmla="*/ 0 w 188"/>
                  <a:gd name="T3" fmla="*/ 1154113 h 727"/>
                  <a:gd name="T4" fmla="*/ 0 w 188"/>
                  <a:gd name="T5" fmla="*/ 646113 h 727"/>
                  <a:gd name="T6" fmla="*/ 0 w 188"/>
                  <a:gd name="T7" fmla="*/ 646113 h 727"/>
                  <a:gd name="T8" fmla="*/ 279400 w 188"/>
                  <a:gd name="T9" fmla="*/ 0 h 727"/>
                  <a:gd name="T10" fmla="*/ 298450 w 188"/>
                  <a:gd name="T11" fmla="*/ 9525 h 727"/>
                  <a:gd name="T12" fmla="*/ 23813 w 188"/>
                  <a:gd name="T13" fmla="*/ 650875 h 727"/>
                  <a:gd name="T14" fmla="*/ 23813 w 188"/>
                  <a:gd name="T15" fmla="*/ 1154113 h 7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8" h="727" extrusionOk="0">
                    <a:moveTo>
                      <a:pt x="15" y="727"/>
                    </a:moveTo>
                    <a:lnTo>
                      <a:pt x="0" y="727"/>
                    </a:lnTo>
                    <a:lnTo>
                      <a:pt x="0" y="407"/>
                    </a:lnTo>
                    <a:lnTo>
                      <a:pt x="176" y="0"/>
                    </a:lnTo>
                    <a:lnTo>
                      <a:pt x="188" y="6"/>
                    </a:lnTo>
                    <a:lnTo>
                      <a:pt x="15" y="410"/>
                    </a:lnTo>
                    <a:lnTo>
                      <a:pt x="15" y="727"/>
                    </a:ln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9" name="Google Shape;45;p18">
                <a:extLst>
                  <a:ext uri="{FF2B5EF4-FFF2-40B4-BE49-F238E27FC236}">
                    <a16:creationId xmlns:a16="http://schemas.microsoft.com/office/drawing/2014/main" id="{4056781A-29A6-1AE0-A4A6-2B08DFB9B38D}"/>
                  </a:ext>
                </a:extLst>
              </p:cNvPr>
              <p:cNvSpPr>
                <a:spLocks/>
              </p:cNvSpPr>
              <p:nvPr/>
            </p:nvSpPr>
            <p:spPr bwMode="auto">
              <a:xfrm>
                <a:off x="11772900" y="5551488"/>
                <a:ext cx="157163" cy="155575"/>
              </a:xfrm>
              <a:custGeom>
                <a:avLst/>
                <a:gdLst>
                  <a:gd name="T0" fmla="*/ 80963 w 33"/>
                  <a:gd name="T1" fmla="*/ 155575 h 33"/>
                  <a:gd name="T2" fmla="*/ 0 w 33"/>
                  <a:gd name="T3" fmla="*/ 75430 h 33"/>
                  <a:gd name="T4" fmla="*/ 80963 w 33"/>
                  <a:gd name="T5" fmla="*/ 0 h 33"/>
                  <a:gd name="T6" fmla="*/ 157163 w 33"/>
                  <a:gd name="T7" fmla="*/ 75430 h 33"/>
                  <a:gd name="T8" fmla="*/ 80963 w 33"/>
                  <a:gd name="T9" fmla="*/ 155575 h 33"/>
                  <a:gd name="T10" fmla="*/ 80963 w 33"/>
                  <a:gd name="T11" fmla="*/ 18858 h 33"/>
                  <a:gd name="T12" fmla="*/ 19050 w 33"/>
                  <a:gd name="T13" fmla="*/ 75430 h 33"/>
                  <a:gd name="T14" fmla="*/ 80963 w 33"/>
                  <a:gd name="T15" fmla="*/ 136717 h 33"/>
                  <a:gd name="T16" fmla="*/ 138113 w 33"/>
                  <a:gd name="T17" fmla="*/ 75430 h 33"/>
                  <a:gd name="T18" fmla="*/ 80963 w 33"/>
                  <a:gd name="T19" fmla="*/ 1885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0" name="Google Shape;46;p18">
                <a:extLst>
                  <a:ext uri="{FF2B5EF4-FFF2-40B4-BE49-F238E27FC236}">
                    <a16:creationId xmlns:a16="http://schemas.microsoft.com/office/drawing/2014/main" id="{E7A34642-27DF-7606-C23D-8D1334D2A5F2}"/>
                  </a:ext>
                </a:extLst>
              </p:cNvPr>
              <p:cNvSpPr>
                <a:spLocks/>
              </p:cNvSpPr>
              <p:nvPr/>
            </p:nvSpPr>
            <p:spPr bwMode="auto">
              <a:xfrm>
                <a:off x="11710987" y="4763"/>
                <a:ext cx="304800" cy="1544638"/>
              </a:xfrm>
              <a:custGeom>
                <a:avLst/>
                <a:gdLst>
                  <a:gd name="T0" fmla="*/ 23813 w 192"/>
                  <a:gd name="T1" fmla="*/ 1544638 h 973"/>
                  <a:gd name="T2" fmla="*/ 0 w 192"/>
                  <a:gd name="T3" fmla="*/ 1544638 h 973"/>
                  <a:gd name="T4" fmla="*/ 0 w 192"/>
                  <a:gd name="T5" fmla="*/ 1254125 h 973"/>
                  <a:gd name="T6" fmla="*/ 276225 w 192"/>
                  <a:gd name="T7" fmla="*/ 974725 h 973"/>
                  <a:gd name="T8" fmla="*/ 276225 w 192"/>
                  <a:gd name="T9" fmla="*/ 0 h 973"/>
                  <a:gd name="T10" fmla="*/ 304800 w 192"/>
                  <a:gd name="T11" fmla="*/ 0 h 973"/>
                  <a:gd name="T12" fmla="*/ 304800 w 192"/>
                  <a:gd name="T13" fmla="*/ 984250 h 973"/>
                  <a:gd name="T14" fmla="*/ 23813 w 192"/>
                  <a:gd name="T15" fmla="*/ 1263650 h 973"/>
                  <a:gd name="T16" fmla="*/ 23813 w 192"/>
                  <a:gd name="T17" fmla="*/ 1544638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1" name="Google Shape;47;p18">
                <a:extLst>
                  <a:ext uri="{FF2B5EF4-FFF2-40B4-BE49-F238E27FC236}">
                    <a16:creationId xmlns:a16="http://schemas.microsoft.com/office/drawing/2014/main" id="{7600DD21-9E8C-5FDB-BFAD-E30F60D3A803}"/>
                  </a:ext>
                </a:extLst>
              </p:cNvPr>
              <p:cNvSpPr>
                <a:spLocks/>
              </p:cNvSpPr>
              <p:nvPr/>
            </p:nvSpPr>
            <p:spPr bwMode="auto">
              <a:xfrm>
                <a:off x="11636375" y="4867275"/>
                <a:ext cx="188913" cy="188913"/>
              </a:xfrm>
              <a:custGeom>
                <a:avLst/>
                <a:gdLst>
                  <a:gd name="T0" fmla="*/ 94457 w 40"/>
                  <a:gd name="T1" fmla="*/ 188913 h 40"/>
                  <a:gd name="T2" fmla="*/ 0 w 40"/>
                  <a:gd name="T3" fmla="*/ 94457 h 40"/>
                  <a:gd name="T4" fmla="*/ 94457 w 40"/>
                  <a:gd name="T5" fmla="*/ 0 h 40"/>
                  <a:gd name="T6" fmla="*/ 188913 w 40"/>
                  <a:gd name="T7" fmla="*/ 94457 h 40"/>
                  <a:gd name="T8" fmla="*/ 94457 w 40"/>
                  <a:gd name="T9" fmla="*/ 188913 h 40"/>
                  <a:gd name="T10" fmla="*/ 94457 w 40"/>
                  <a:gd name="T11" fmla="*/ 18891 h 40"/>
                  <a:gd name="T12" fmla="*/ 18891 w 40"/>
                  <a:gd name="T13" fmla="*/ 94457 h 40"/>
                  <a:gd name="T14" fmla="*/ 94457 w 40"/>
                  <a:gd name="T15" fmla="*/ 170022 h 40"/>
                  <a:gd name="T16" fmla="*/ 170022 w 40"/>
                  <a:gd name="T17" fmla="*/ 94457 h 40"/>
                  <a:gd name="T18" fmla="*/ 94457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2" name="Google Shape;48;p18">
                <a:extLst>
                  <a:ext uri="{FF2B5EF4-FFF2-40B4-BE49-F238E27FC236}">
                    <a16:creationId xmlns:a16="http://schemas.microsoft.com/office/drawing/2014/main" id="{85DABBF4-3820-6EB4-E118-CC01C3939CC5}"/>
                  </a:ext>
                </a:extLst>
              </p:cNvPr>
              <p:cNvSpPr>
                <a:spLocks/>
              </p:cNvSpPr>
              <p:nvPr/>
            </p:nvSpPr>
            <p:spPr bwMode="auto">
              <a:xfrm>
                <a:off x="11441112" y="5046663"/>
                <a:ext cx="307975" cy="1801813"/>
              </a:xfrm>
              <a:custGeom>
                <a:avLst/>
                <a:gdLst>
                  <a:gd name="T0" fmla="*/ 28575 w 194"/>
                  <a:gd name="T1" fmla="*/ 1801813 h 1135"/>
                  <a:gd name="T2" fmla="*/ 0 w 194"/>
                  <a:gd name="T3" fmla="*/ 1801813 h 1135"/>
                  <a:gd name="T4" fmla="*/ 0 w 194"/>
                  <a:gd name="T5" fmla="*/ 561975 h 1135"/>
                  <a:gd name="T6" fmla="*/ 279400 w 194"/>
                  <a:gd name="T7" fmla="*/ 280988 h 1135"/>
                  <a:gd name="T8" fmla="*/ 279400 w 194"/>
                  <a:gd name="T9" fmla="*/ 0 h 1135"/>
                  <a:gd name="T10" fmla="*/ 307975 w 194"/>
                  <a:gd name="T11" fmla="*/ 0 h 1135"/>
                  <a:gd name="T12" fmla="*/ 307975 w 194"/>
                  <a:gd name="T13" fmla="*/ 290513 h 1135"/>
                  <a:gd name="T14" fmla="*/ 28575 w 194"/>
                  <a:gd name="T15" fmla="*/ 571500 h 1135"/>
                  <a:gd name="T16" fmla="*/ 28575 w 194"/>
                  <a:gd name="T17" fmla="*/ 1801813 h 1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Google Shape;49;p18">
                <a:extLst>
                  <a:ext uri="{FF2B5EF4-FFF2-40B4-BE49-F238E27FC236}">
                    <a16:creationId xmlns:a16="http://schemas.microsoft.com/office/drawing/2014/main" id="{373D1874-DE8E-DA47-9FCE-48790D32E5AB}"/>
                  </a:ext>
                </a:extLst>
              </p:cNvPr>
              <p:cNvSpPr>
                <a:spLocks/>
              </p:cNvSpPr>
              <p:nvPr/>
            </p:nvSpPr>
            <p:spPr bwMode="auto">
              <a:xfrm>
                <a:off x="11849100" y="64166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79999"/>
                    </a:srgbClr>
                  </a:gs>
                  <a:gs pos="100000">
                    <a:srgbClr val="3B95DE">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4" name="Google Shape;50;p18">
                <a:extLst>
                  <a:ext uri="{FF2B5EF4-FFF2-40B4-BE49-F238E27FC236}">
                    <a16:creationId xmlns:a16="http://schemas.microsoft.com/office/drawing/2014/main" id="{AE358013-50A9-B020-4697-FC85FA99D390}"/>
                  </a:ext>
                </a:extLst>
              </p:cNvPr>
              <p:cNvSpPr>
                <a:spLocks noChangeArrowheads="1"/>
              </p:cNvSpPr>
              <p:nvPr/>
            </p:nvSpPr>
            <p:spPr bwMode="auto">
              <a:xfrm>
                <a:off x="11939588" y="6596064"/>
                <a:ext cx="23812" cy="252412"/>
              </a:xfrm>
              <a:prstGeom prst="rect">
                <a:avLst/>
              </a:prstGeom>
              <a:gradFill rotWithShape="0">
                <a:gsLst>
                  <a:gs pos="0">
                    <a:srgbClr val="82FFFF">
                      <a:alpha val="79999"/>
                    </a:srgbClr>
                  </a:gs>
                  <a:gs pos="100000">
                    <a:srgbClr val="3B95DE">
                      <a:alpha val="59999"/>
                    </a:srgbClr>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grpSp>
      </p:grpSp>
      <p:sp>
        <p:nvSpPr>
          <p:cNvPr id="1028" name="Google Shape;51;p18">
            <a:extLst>
              <a:ext uri="{FF2B5EF4-FFF2-40B4-BE49-F238E27FC236}">
                <a16:creationId xmlns:a16="http://schemas.microsoft.com/office/drawing/2014/main" id="{5B913C5E-7E98-3BF6-4D33-CD428F2F904B}"/>
              </a:ext>
            </a:extLst>
          </p:cNvPr>
          <p:cNvSpPr txBox="1">
            <a:spLocks noGrp="1" noChangeArrowheads="1"/>
          </p:cNvSpPr>
          <p:nvPr>
            <p:ph type="title"/>
          </p:nvPr>
        </p:nvSpPr>
        <p:spPr bwMode="auto">
          <a:xfrm>
            <a:off x="1141413" y="619125"/>
            <a:ext cx="9906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he-IL">
              <a:sym typeface="Arial" panose="020B0604020202020204" pitchFamily="34" charset="0"/>
            </a:endParaRPr>
          </a:p>
        </p:txBody>
      </p:sp>
      <p:sp>
        <p:nvSpPr>
          <p:cNvPr id="1029" name="Google Shape;52;p18">
            <a:extLst>
              <a:ext uri="{FF2B5EF4-FFF2-40B4-BE49-F238E27FC236}">
                <a16:creationId xmlns:a16="http://schemas.microsoft.com/office/drawing/2014/main" id="{39407C60-13B5-4ABC-808C-7F8AAD896E4F}"/>
              </a:ext>
            </a:extLst>
          </p:cNvPr>
          <p:cNvSpPr txBox="1">
            <a:spLocks noGrp="1" noChangeArrowheads="1"/>
          </p:cNvSpPr>
          <p:nvPr>
            <p:ph type="body" idx="1"/>
          </p:nvPr>
        </p:nvSpPr>
        <p:spPr bwMode="auto">
          <a:xfrm>
            <a:off x="1141413" y="2249488"/>
            <a:ext cx="9906000"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he-IL">
              <a:sym typeface="Arial" panose="020B0604020202020204" pitchFamily="34" charset="0"/>
            </a:endParaRPr>
          </a:p>
        </p:txBody>
      </p:sp>
      <p:sp>
        <p:nvSpPr>
          <p:cNvPr id="53" name="Google Shape;53;p18">
            <a:extLst>
              <a:ext uri="{FF2B5EF4-FFF2-40B4-BE49-F238E27FC236}">
                <a16:creationId xmlns:a16="http://schemas.microsoft.com/office/drawing/2014/main" id="{9F70B127-422B-D173-DA21-C7894E9F419C}"/>
              </a:ext>
            </a:extLst>
          </p:cNvPr>
          <p:cNvSpPr txBox="1">
            <a:spLocks noGrp="1"/>
          </p:cNvSpPr>
          <p:nvPr>
            <p:ph type="dt" idx="10"/>
          </p:nvPr>
        </p:nvSpPr>
        <p:spPr>
          <a:xfrm>
            <a:off x="7456488" y="5883275"/>
            <a:ext cx="2743200" cy="365125"/>
          </a:xfrm>
          <a:prstGeom prst="rect">
            <a:avLst/>
          </a:prstGeom>
          <a:noFill/>
          <a:ln>
            <a:noFill/>
          </a:ln>
        </p:spPr>
        <p:txBody>
          <a:bodyPr spcFirstLastPara="1" wrap="square" lIns="91425" tIns="45700" rIns="91425" bIns="45700" anchor="ctr" anchorCtr="0">
            <a:noAutofit/>
          </a:bodyPr>
          <a:lstStyle>
            <a:lvl1pPr marR="0" lvl="0" algn="r" rtl="0" eaLnBrk="1" fontAlgn="auto" hangingPunct="1">
              <a:spcBef>
                <a:spcPts val="0"/>
              </a:spcBef>
              <a:spcAft>
                <a:spcPts val="0"/>
              </a:spcAft>
              <a:buClr>
                <a:srgbClr val="000000"/>
              </a:buClr>
              <a:buSzPts val="1400"/>
              <a:buFont typeface="Arial"/>
              <a:buNone/>
              <a:defRPr sz="1050" b="0" i="0" u="none" strike="noStrike" kern="0"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pPr>
              <a:defRPr/>
            </a:pPr>
            <a:endParaRPr/>
          </a:p>
        </p:txBody>
      </p:sp>
      <p:sp>
        <p:nvSpPr>
          <p:cNvPr id="54" name="Google Shape;54;p18">
            <a:extLst>
              <a:ext uri="{FF2B5EF4-FFF2-40B4-BE49-F238E27FC236}">
                <a16:creationId xmlns:a16="http://schemas.microsoft.com/office/drawing/2014/main" id="{C5338584-71C2-A21E-A466-2CC60E060FD0}"/>
              </a:ext>
            </a:extLst>
          </p:cNvPr>
          <p:cNvSpPr txBox="1">
            <a:spLocks noGrp="1"/>
          </p:cNvSpPr>
          <p:nvPr>
            <p:ph type="ftr" idx="11"/>
          </p:nvPr>
        </p:nvSpPr>
        <p:spPr>
          <a:xfrm>
            <a:off x="1141413" y="5883275"/>
            <a:ext cx="6238875" cy="365125"/>
          </a:xfrm>
          <a:prstGeom prst="rect">
            <a:avLst/>
          </a:prstGeom>
          <a:noFill/>
          <a:ln>
            <a:noFill/>
          </a:ln>
        </p:spPr>
        <p:txBody>
          <a:bodyPr spcFirstLastPara="1" wrap="square" lIns="91425" tIns="45700" rIns="91425" bIns="45700" anchor="ctr" anchorCtr="0">
            <a:noAutofit/>
          </a:bodyPr>
          <a:lstStyle>
            <a:lvl1pPr marR="0" lvl="0" algn="l" rtl="0" eaLnBrk="1" fontAlgn="auto" hangingPunct="1">
              <a:spcBef>
                <a:spcPts val="0"/>
              </a:spcBef>
              <a:spcAft>
                <a:spcPts val="0"/>
              </a:spcAft>
              <a:buClr>
                <a:srgbClr val="000000"/>
              </a:buClr>
              <a:buSzPts val="1400"/>
              <a:buFont typeface="Arial"/>
              <a:buNone/>
              <a:defRPr sz="1050" b="0" i="0" u="none" strike="noStrike" kern="0"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pPr>
              <a:defRPr/>
            </a:pPr>
            <a:endParaRPr/>
          </a:p>
        </p:txBody>
      </p:sp>
      <p:sp>
        <p:nvSpPr>
          <p:cNvPr id="55" name="Google Shape;55;p18">
            <a:extLst>
              <a:ext uri="{FF2B5EF4-FFF2-40B4-BE49-F238E27FC236}">
                <a16:creationId xmlns:a16="http://schemas.microsoft.com/office/drawing/2014/main" id="{3D42E929-51F7-EDA5-8928-14DACDDA2E4A}"/>
              </a:ext>
            </a:extLst>
          </p:cNvPr>
          <p:cNvSpPr txBox="1">
            <a:spLocks noGrp="1"/>
          </p:cNvSpPr>
          <p:nvPr>
            <p:ph type="sldNum" idx="12"/>
          </p:nvPr>
        </p:nvSpPr>
        <p:spPr>
          <a:xfrm>
            <a:off x="10275888" y="5883275"/>
            <a:ext cx="771525" cy="365125"/>
          </a:xfrm>
          <a:prstGeom prst="rect">
            <a:avLst/>
          </a:prstGeom>
          <a:noFill/>
          <a:ln>
            <a:noFill/>
          </a:ln>
        </p:spPr>
        <p:txBody>
          <a:bodyPr spcFirstLastPara="1" wrap="square" lIns="91425" tIns="45700" rIns="91425" bIns="45700" anchor="ctr" anchorCtr="0">
            <a:noAutofit/>
          </a:bodyPr>
          <a:lstStyle>
            <a:lvl1pPr marL="0" marR="0" lvl="0" indent="0" algn="r" rtl="0" eaLnBrk="1" fontAlgn="auto" hangingPunct="1">
              <a:spcBef>
                <a:spcPts val="0"/>
              </a:spcBef>
              <a:spcAft>
                <a:spcPts val="0"/>
              </a:spcAft>
              <a:buClr>
                <a:srgbClr val="000000"/>
              </a:buClr>
              <a:buFont typeface="Arial"/>
              <a:buNone/>
              <a:defRPr sz="1050" b="0" i="0" u="none" strike="noStrike" kern="0"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a:defRPr/>
            </a:pPr>
            <a:fld id="{B14ED3FA-F77A-4977-AD8C-2BC38167231D}" type="slidenum">
              <a:rPr lang="iw-IL"/>
              <a:pPr>
                <a:defRPr/>
              </a:pPr>
              <a:t>‹#›</a:t>
            </a:fld>
            <a:endParaRPr/>
          </a:p>
        </p:txBody>
      </p:sp>
    </p:spTree>
  </p:cSld>
  <p:clrMap bg1="lt1" tx1="dk1" bg2="dk2" tx2="lt2" accent1="accent1" accent2="accent2" accent3="accent3" accent4="accent4" accent5="accent5" accent6="accent6" hlink="hlink" folHlink="folHlink"/>
  <p:sldLayoutIdLst>
    <p:sldLayoutId id="2147483707"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8" r:id="rId12"/>
    <p:sldLayoutId id="2147483702" r:id="rId13"/>
    <p:sldLayoutId id="2147483703" r:id="rId14"/>
    <p:sldLayoutId id="2147483704" r:id="rId15"/>
    <p:sldLayoutId id="2147483705" r:id="rId16"/>
    <p:sldLayoutId id="2147483706" r:id="rId17"/>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Google Shape;235;p22" descr="\\DROBO-FS\QuickDrops\JB\PPTX NG\Droplets\LightingOverlay.png">
            <a:extLst>
              <a:ext uri="{FF2B5EF4-FFF2-40B4-BE49-F238E27FC236}">
                <a16:creationId xmlns:a16="http://schemas.microsoft.com/office/drawing/2014/main" id="{C6484C29-32B6-FEDF-5E63-AA1C54A8915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oogle Shape;236;p22">
            <a:extLst>
              <a:ext uri="{FF2B5EF4-FFF2-40B4-BE49-F238E27FC236}">
                <a16:creationId xmlns:a16="http://schemas.microsoft.com/office/drawing/2014/main" id="{15AC1DE0-EE6C-CCD9-B8D3-BB830AA1C4A9}"/>
              </a:ext>
            </a:extLst>
          </p:cNvPr>
          <p:cNvGrpSpPr>
            <a:grpSpLocks/>
          </p:cNvGrpSpPr>
          <p:nvPr/>
        </p:nvGrpSpPr>
        <p:grpSpPr bwMode="auto">
          <a:xfrm>
            <a:off x="-14288" y="0"/>
            <a:ext cx="12053888" cy="6858000"/>
            <a:chOff x="-14288" y="0"/>
            <a:chExt cx="12053888" cy="6858001"/>
          </a:xfrm>
        </p:grpSpPr>
        <p:grpSp>
          <p:nvGrpSpPr>
            <p:cNvPr id="2057" name="Google Shape;237;p22">
              <a:extLst>
                <a:ext uri="{FF2B5EF4-FFF2-40B4-BE49-F238E27FC236}">
                  <a16:creationId xmlns:a16="http://schemas.microsoft.com/office/drawing/2014/main" id="{264E6F16-F2B9-4463-5E84-2373F7263ED5}"/>
                </a:ext>
              </a:extLst>
            </p:cNvPr>
            <p:cNvGrpSpPr>
              <a:grpSpLocks/>
            </p:cNvGrpSpPr>
            <p:nvPr/>
          </p:nvGrpSpPr>
          <p:grpSpPr bwMode="auto">
            <a:xfrm>
              <a:off x="-14288" y="0"/>
              <a:ext cx="1220788" cy="6858001"/>
              <a:chOff x="-14288" y="0"/>
              <a:chExt cx="1220788" cy="6858001"/>
            </a:xfrm>
          </p:grpSpPr>
          <p:sp>
            <p:nvSpPr>
              <p:cNvPr id="2069" name="Google Shape;238;p22">
                <a:extLst>
                  <a:ext uri="{FF2B5EF4-FFF2-40B4-BE49-F238E27FC236}">
                    <a16:creationId xmlns:a16="http://schemas.microsoft.com/office/drawing/2014/main" id="{F7FA704B-601B-CA1E-CA46-BEDF0F26271D}"/>
                  </a:ext>
                </a:extLst>
              </p:cNvPr>
              <p:cNvSpPr>
                <a:spLocks noChangeArrowheads="1"/>
              </p:cNvSpPr>
              <p:nvPr/>
            </p:nvSpPr>
            <p:spPr bwMode="auto">
              <a:xfrm>
                <a:off x="114300" y="4763"/>
                <a:ext cx="23813" cy="2181225"/>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2070" name="Google Shape;239;p22">
                <a:extLst>
                  <a:ext uri="{FF2B5EF4-FFF2-40B4-BE49-F238E27FC236}">
                    <a16:creationId xmlns:a16="http://schemas.microsoft.com/office/drawing/2014/main" id="{B7B7F427-D099-ABCF-7DF3-9E7E32509C91}"/>
                  </a:ext>
                </a:extLst>
              </p:cNvPr>
              <p:cNvSpPr>
                <a:spLocks/>
              </p:cNvSpPr>
              <p:nvPr/>
            </p:nvSpPr>
            <p:spPr bwMode="auto">
              <a:xfrm>
                <a:off x="33337"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1" name="Google Shape;240;p22">
                <a:extLst>
                  <a:ext uri="{FF2B5EF4-FFF2-40B4-BE49-F238E27FC236}">
                    <a16:creationId xmlns:a16="http://schemas.microsoft.com/office/drawing/2014/main" id="{509A2995-C3C2-B381-B78A-90A3B572CC1D}"/>
                  </a:ext>
                </a:extLst>
              </p:cNvPr>
              <p:cNvSpPr>
                <a:spLocks/>
              </p:cNvSpPr>
              <p:nvPr/>
            </p:nvSpPr>
            <p:spPr bwMode="auto">
              <a:xfrm>
                <a:off x="28575"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2" name="Google Shape;241;p22">
                <a:extLst>
                  <a:ext uri="{FF2B5EF4-FFF2-40B4-BE49-F238E27FC236}">
                    <a16:creationId xmlns:a16="http://schemas.microsoft.com/office/drawing/2014/main" id="{9D5F467E-20F5-A2C5-8D7F-FDD199C9DADB}"/>
                  </a:ext>
                </a:extLst>
              </p:cNvPr>
              <p:cNvSpPr>
                <a:spLocks/>
              </p:cNvSpPr>
              <p:nvPr/>
            </p:nvSpPr>
            <p:spPr bwMode="auto">
              <a:xfrm>
                <a:off x="200025" y="4763"/>
                <a:ext cx="369888" cy="1811338"/>
              </a:xfrm>
              <a:custGeom>
                <a:avLst/>
                <a:gdLst>
                  <a:gd name="T0" fmla="*/ 346075 w 233"/>
                  <a:gd name="T1" fmla="*/ 1811338 h 1141"/>
                  <a:gd name="T2" fmla="*/ 0 w 233"/>
                  <a:gd name="T3" fmla="*/ 993775 h 1141"/>
                  <a:gd name="T4" fmla="*/ 0 w 233"/>
                  <a:gd name="T5" fmla="*/ 0 h 1141"/>
                  <a:gd name="T6" fmla="*/ 23813 w 233"/>
                  <a:gd name="T7" fmla="*/ 0 h 1141"/>
                  <a:gd name="T8" fmla="*/ 23813 w 233"/>
                  <a:gd name="T9" fmla="*/ 989013 h 1141"/>
                  <a:gd name="T10" fmla="*/ 369888 w 233"/>
                  <a:gd name="T11" fmla="*/ 1801813 h 1141"/>
                  <a:gd name="T12" fmla="*/ 346075 w 233"/>
                  <a:gd name="T13" fmla="*/ 1811338 h 1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1141" extrusionOk="0">
                    <a:moveTo>
                      <a:pt x="218" y="1141"/>
                    </a:moveTo>
                    <a:lnTo>
                      <a:pt x="0" y="626"/>
                    </a:lnTo>
                    <a:lnTo>
                      <a:pt x="0" y="0"/>
                    </a:lnTo>
                    <a:lnTo>
                      <a:pt x="15" y="0"/>
                    </a:lnTo>
                    <a:lnTo>
                      <a:pt x="15" y="623"/>
                    </a:lnTo>
                    <a:lnTo>
                      <a:pt x="233" y="1135"/>
                    </a:lnTo>
                    <a:lnTo>
                      <a:pt x="218" y="1141"/>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3" name="Google Shape;242;p22">
                <a:extLst>
                  <a:ext uri="{FF2B5EF4-FFF2-40B4-BE49-F238E27FC236}">
                    <a16:creationId xmlns:a16="http://schemas.microsoft.com/office/drawing/2014/main" id="{F9FAF630-DEAF-D5FB-80D2-F26C40A92865}"/>
                  </a:ext>
                </a:extLst>
              </p:cNvPr>
              <p:cNvSpPr>
                <a:spLocks/>
              </p:cNvSpPr>
              <p:nvPr/>
            </p:nvSpPr>
            <p:spPr bwMode="auto">
              <a:xfrm>
                <a:off x="503237"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4" name="Google Shape;243;p22">
                <a:extLst>
                  <a:ext uri="{FF2B5EF4-FFF2-40B4-BE49-F238E27FC236}">
                    <a16:creationId xmlns:a16="http://schemas.microsoft.com/office/drawing/2014/main" id="{11CC7CCD-AE71-1D93-9EA1-CE0D202F873E}"/>
                  </a:ext>
                </a:extLst>
              </p:cNvPr>
              <p:cNvSpPr>
                <a:spLocks/>
              </p:cNvSpPr>
              <p:nvPr/>
            </p:nvSpPr>
            <p:spPr bwMode="auto">
              <a:xfrm>
                <a:off x="285750" y="4763"/>
                <a:ext cx="369888" cy="1430338"/>
              </a:xfrm>
              <a:custGeom>
                <a:avLst/>
                <a:gdLst>
                  <a:gd name="T0" fmla="*/ 350838 w 233"/>
                  <a:gd name="T1" fmla="*/ 1430338 h 901"/>
                  <a:gd name="T2" fmla="*/ 0 w 233"/>
                  <a:gd name="T3" fmla="*/ 608013 h 901"/>
                  <a:gd name="T4" fmla="*/ 0 w 233"/>
                  <a:gd name="T5" fmla="*/ 0 h 901"/>
                  <a:gd name="T6" fmla="*/ 28575 w 233"/>
                  <a:gd name="T7" fmla="*/ 0 h 901"/>
                  <a:gd name="T8" fmla="*/ 28575 w 233"/>
                  <a:gd name="T9" fmla="*/ 603250 h 901"/>
                  <a:gd name="T10" fmla="*/ 369888 w 233"/>
                  <a:gd name="T11" fmla="*/ 1420813 h 901"/>
                  <a:gd name="T12" fmla="*/ 350838 w 233"/>
                  <a:gd name="T13" fmla="*/ 1430338 h 9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901" extrusionOk="0">
                    <a:moveTo>
                      <a:pt x="221" y="901"/>
                    </a:moveTo>
                    <a:lnTo>
                      <a:pt x="0" y="383"/>
                    </a:lnTo>
                    <a:lnTo>
                      <a:pt x="0" y="0"/>
                    </a:lnTo>
                    <a:lnTo>
                      <a:pt x="18" y="0"/>
                    </a:lnTo>
                    <a:lnTo>
                      <a:pt x="18" y="380"/>
                    </a:lnTo>
                    <a:lnTo>
                      <a:pt x="233" y="895"/>
                    </a:lnTo>
                    <a:lnTo>
                      <a:pt x="221" y="901"/>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5" name="Google Shape;244;p22">
                <a:extLst>
                  <a:ext uri="{FF2B5EF4-FFF2-40B4-BE49-F238E27FC236}">
                    <a16:creationId xmlns:a16="http://schemas.microsoft.com/office/drawing/2014/main" id="{D05288E9-8379-E4BC-FB41-13EA807213BB}"/>
                  </a:ext>
                </a:extLst>
              </p:cNvPr>
              <p:cNvSpPr>
                <a:spLocks/>
              </p:cNvSpPr>
              <p:nvPr/>
            </p:nvSpPr>
            <p:spPr bwMode="auto">
              <a:xfrm>
                <a:off x="546100"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6" name="Google Shape;245;p22">
                <a:extLst>
                  <a:ext uri="{FF2B5EF4-FFF2-40B4-BE49-F238E27FC236}">
                    <a16:creationId xmlns:a16="http://schemas.microsoft.com/office/drawing/2014/main" id="{4844F16A-86BE-495F-EAB6-1BE4CE153203}"/>
                  </a:ext>
                </a:extLst>
              </p:cNvPr>
              <p:cNvSpPr>
                <a:spLocks/>
              </p:cNvSpPr>
              <p:nvPr/>
            </p:nvSpPr>
            <p:spPr bwMode="auto">
              <a:xfrm>
                <a:off x="588962"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7" name="Google Shape;246;p22">
                <a:extLst>
                  <a:ext uri="{FF2B5EF4-FFF2-40B4-BE49-F238E27FC236}">
                    <a16:creationId xmlns:a16="http://schemas.microsoft.com/office/drawing/2014/main" id="{5A1239B4-A25B-DB75-B87C-B9630B405704}"/>
                  </a:ext>
                </a:extLst>
              </p:cNvPr>
              <p:cNvSpPr>
                <a:spLocks/>
              </p:cNvSpPr>
              <p:nvPr/>
            </p:nvSpPr>
            <p:spPr bwMode="auto">
              <a:xfrm>
                <a:off x="588962"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8" name="Google Shape;247;p22">
                <a:extLst>
                  <a:ext uri="{FF2B5EF4-FFF2-40B4-BE49-F238E27FC236}">
                    <a16:creationId xmlns:a16="http://schemas.microsoft.com/office/drawing/2014/main" id="{0C012AFF-26F0-D475-E782-6F2296E1830F}"/>
                  </a:ext>
                </a:extLst>
              </p:cNvPr>
              <p:cNvSpPr>
                <a:spLocks/>
              </p:cNvSpPr>
              <p:nvPr/>
            </p:nvSpPr>
            <p:spPr bwMode="auto">
              <a:xfrm>
                <a:off x="641350" y="0"/>
                <a:ext cx="422275" cy="527050"/>
              </a:xfrm>
              <a:custGeom>
                <a:avLst/>
                <a:gdLst>
                  <a:gd name="T0" fmla="*/ 407988 w 266"/>
                  <a:gd name="T1" fmla="*/ 527050 h 332"/>
                  <a:gd name="T2" fmla="*/ 76200 w 266"/>
                  <a:gd name="T3" fmla="*/ 195263 h 332"/>
                  <a:gd name="T4" fmla="*/ 0 w 266"/>
                  <a:gd name="T5" fmla="*/ 9525 h 332"/>
                  <a:gd name="T6" fmla="*/ 23813 w 266"/>
                  <a:gd name="T7" fmla="*/ 0 h 332"/>
                  <a:gd name="T8" fmla="*/ 100013 w 266"/>
                  <a:gd name="T9" fmla="*/ 180975 h 332"/>
                  <a:gd name="T10" fmla="*/ 422275 w 266"/>
                  <a:gd name="T11" fmla="*/ 508000 h 332"/>
                  <a:gd name="T12" fmla="*/ 407988 w 266"/>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6" h="332" extrusionOk="0">
                    <a:moveTo>
                      <a:pt x="257" y="332"/>
                    </a:moveTo>
                    <a:lnTo>
                      <a:pt x="48" y="123"/>
                    </a:lnTo>
                    <a:lnTo>
                      <a:pt x="0" y="6"/>
                    </a:lnTo>
                    <a:lnTo>
                      <a:pt x="15" y="0"/>
                    </a:lnTo>
                    <a:lnTo>
                      <a:pt x="63" y="114"/>
                    </a:lnTo>
                    <a:lnTo>
                      <a:pt x="266" y="320"/>
                    </a:lnTo>
                    <a:lnTo>
                      <a:pt x="257" y="332"/>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9" name="Google Shape;248;p22">
                <a:extLst>
                  <a:ext uri="{FF2B5EF4-FFF2-40B4-BE49-F238E27FC236}">
                    <a16:creationId xmlns:a16="http://schemas.microsoft.com/office/drawing/2014/main" id="{35285702-6D64-1136-F8C3-1B641EABD941}"/>
                  </a:ext>
                </a:extLst>
              </p:cNvPr>
              <p:cNvSpPr>
                <a:spLocks/>
              </p:cNvSpPr>
              <p:nvPr/>
            </p:nvSpPr>
            <p:spPr bwMode="auto">
              <a:xfrm>
                <a:off x="1020762"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cxnSp>
            <p:nvCxnSpPr>
              <p:cNvPr id="2080" name="Google Shape;249;p22">
                <a:extLst>
                  <a:ext uri="{FF2B5EF4-FFF2-40B4-BE49-F238E27FC236}">
                    <a16:creationId xmlns:a16="http://schemas.microsoft.com/office/drawing/2014/main" id="{FCF94BB5-CE76-1734-EA35-B7E9859D168C}"/>
                  </a:ext>
                </a:extLst>
              </p:cNvPr>
              <p:cNvCxnSpPr>
                <a:cxnSpLocks noChangeShapeType="1"/>
              </p:cNvCxnSpPr>
              <p:nvPr/>
            </p:nvCxnSpPr>
            <p:spPr bwMode="auto">
              <a:xfrm>
                <a:off x="-4763" y="9525"/>
                <a:ext cx="0" cy="0"/>
              </a:xfrm>
              <a:prstGeom prst="straightConnector1">
                <a:avLst/>
              </a:prstGeom>
              <a:noFill/>
              <a:ln w="9525">
                <a:solidFill>
                  <a:srgbClr val="FFFFFF"/>
                </a:solidFill>
                <a:miter lim="800000"/>
                <a:headEnd/>
                <a:tailEnd/>
              </a:ln>
              <a:extLst>
                <a:ext uri="{909E8E84-426E-40DD-AFC4-6F175D3DCCD1}">
                  <a14:hiddenFill xmlns:a14="http://schemas.microsoft.com/office/drawing/2010/main">
                    <a:noFill/>
                  </a14:hiddenFill>
                </a:ext>
              </a:extLst>
            </p:spPr>
          </p:cxnSp>
          <p:sp>
            <p:nvSpPr>
              <p:cNvPr id="2081" name="Google Shape;250;p22">
                <a:extLst>
                  <a:ext uri="{FF2B5EF4-FFF2-40B4-BE49-F238E27FC236}">
                    <a16:creationId xmlns:a16="http://schemas.microsoft.com/office/drawing/2014/main" id="{C0EACF89-705C-D545-FD6B-C5F4A52274BF}"/>
                  </a:ext>
                </a:extLst>
              </p:cNvPr>
              <p:cNvSpPr>
                <a:spLocks/>
              </p:cNvSpPr>
              <p:nvPr/>
            </p:nvSpPr>
            <p:spPr bwMode="auto">
              <a:xfrm>
                <a:off x="9525" y="1801813"/>
                <a:ext cx="123825" cy="127000"/>
              </a:xfrm>
              <a:custGeom>
                <a:avLst/>
                <a:gdLst>
                  <a:gd name="T0" fmla="*/ 9525 w 78"/>
                  <a:gd name="T1" fmla="*/ 127000 h 80"/>
                  <a:gd name="T2" fmla="*/ 0 w 78"/>
                  <a:gd name="T3" fmla="*/ 112713 h 80"/>
                  <a:gd name="T4" fmla="*/ 109538 w 78"/>
                  <a:gd name="T5" fmla="*/ 0 h 80"/>
                  <a:gd name="T6" fmla="*/ 123825 w 78"/>
                  <a:gd name="T7" fmla="*/ 14288 h 80"/>
                  <a:gd name="T8" fmla="*/ 9525 w 78"/>
                  <a:gd name="T9" fmla="*/ 12700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80" extrusionOk="0">
                    <a:moveTo>
                      <a:pt x="6" y="80"/>
                    </a:moveTo>
                    <a:lnTo>
                      <a:pt x="0" y="71"/>
                    </a:lnTo>
                    <a:lnTo>
                      <a:pt x="69" y="0"/>
                    </a:lnTo>
                    <a:lnTo>
                      <a:pt x="78" y="9"/>
                    </a:lnTo>
                    <a:lnTo>
                      <a:pt x="6" y="80"/>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2" name="Google Shape;251;p22">
                <a:extLst>
                  <a:ext uri="{FF2B5EF4-FFF2-40B4-BE49-F238E27FC236}">
                    <a16:creationId xmlns:a16="http://schemas.microsoft.com/office/drawing/2014/main" id="{6310E53F-290C-5645-02C6-7264367B7979}"/>
                  </a:ext>
                </a:extLst>
              </p:cNvPr>
              <p:cNvSpPr>
                <a:spLocks/>
              </p:cNvSpPr>
              <p:nvPr/>
            </p:nvSpPr>
            <p:spPr bwMode="auto">
              <a:xfrm>
                <a:off x="-9525" y="3549650"/>
                <a:ext cx="147638" cy="481013"/>
              </a:xfrm>
              <a:custGeom>
                <a:avLst/>
                <a:gdLst>
                  <a:gd name="T0" fmla="*/ 147638 w 93"/>
                  <a:gd name="T1" fmla="*/ 481013 h 303"/>
                  <a:gd name="T2" fmla="*/ 123825 w 93"/>
                  <a:gd name="T3" fmla="*/ 481013 h 303"/>
                  <a:gd name="T4" fmla="*/ 123825 w 93"/>
                  <a:gd name="T5" fmla="*/ 123825 h 303"/>
                  <a:gd name="T6" fmla="*/ 0 w 93"/>
                  <a:gd name="T7" fmla="*/ 19050 h 303"/>
                  <a:gd name="T8" fmla="*/ 19050 w 93"/>
                  <a:gd name="T9" fmla="*/ 0 h 303"/>
                  <a:gd name="T10" fmla="*/ 147638 w 93"/>
                  <a:gd name="T11" fmla="*/ 109538 h 303"/>
                  <a:gd name="T12" fmla="*/ 147638 w 93"/>
                  <a:gd name="T13" fmla="*/ 481013 h 3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303" extrusionOk="0">
                    <a:moveTo>
                      <a:pt x="93" y="303"/>
                    </a:moveTo>
                    <a:lnTo>
                      <a:pt x="78" y="303"/>
                    </a:lnTo>
                    <a:lnTo>
                      <a:pt x="78" y="78"/>
                    </a:lnTo>
                    <a:lnTo>
                      <a:pt x="0" y="12"/>
                    </a:lnTo>
                    <a:lnTo>
                      <a:pt x="12" y="0"/>
                    </a:lnTo>
                    <a:lnTo>
                      <a:pt x="93" y="69"/>
                    </a:lnTo>
                    <a:lnTo>
                      <a:pt x="93" y="303"/>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3" name="Google Shape;252;p22">
                <a:extLst>
                  <a:ext uri="{FF2B5EF4-FFF2-40B4-BE49-F238E27FC236}">
                    <a16:creationId xmlns:a16="http://schemas.microsoft.com/office/drawing/2014/main" id="{9664F909-1F9C-F8D2-54E4-80074D15F774}"/>
                  </a:ext>
                </a:extLst>
              </p:cNvPr>
              <p:cNvSpPr>
                <a:spLocks/>
              </p:cNvSpPr>
              <p:nvPr/>
            </p:nvSpPr>
            <p:spPr bwMode="auto">
              <a:xfrm>
                <a:off x="128587"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4" name="Google Shape;253;p22">
                <a:extLst>
                  <a:ext uri="{FF2B5EF4-FFF2-40B4-BE49-F238E27FC236}">
                    <a16:creationId xmlns:a16="http://schemas.microsoft.com/office/drawing/2014/main" id="{3E481143-3621-265D-8406-C9C7DF064C8E}"/>
                  </a:ext>
                </a:extLst>
              </p:cNvPr>
              <p:cNvSpPr>
                <a:spLocks/>
              </p:cNvSpPr>
              <p:nvPr/>
            </p:nvSpPr>
            <p:spPr bwMode="auto">
              <a:xfrm>
                <a:off x="204787" y="1849438"/>
                <a:ext cx="114300" cy="107950"/>
              </a:xfrm>
              <a:custGeom>
                <a:avLst/>
                <a:gdLst>
                  <a:gd name="T0" fmla="*/ 57150 w 24"/>
                  <a:gd name="T1" fmla="*/ 107950 h 23"/>
                  <a:gd name="T2" fmla="*/ 0 w 24"/>
                  <a:gd name="T3" fmla="*/ 56322 h 23"/>
                  <a:gd name="T4" fmla="*/ 57150 w 24"/>
                  <a:gd name="T5" fmla="*/ 0 h 23"/>
                  <a:gd name="T6" fmla="*/ 114300 w 24"/>
                  <a:gd name="T7" fmla="*/ 56322 h 23"/>
                  <a:gd name="T8" fmla="*/ 57150 w 24"/>
                  <a:gd name="T9" fmla="*/ 107950 h 23"/>
                  <a:gd name="T10" fmla="*/ 57150 w 24"/>
                  <a:gd name="T11" fmla="*/ 18774 h 23"/>
                  <a:gd name="T12" fmla="*/ 19050 w 24"/>
                  <a:gd name="T13" fmla="*/ 56322 h 23"/>
                  <a:gd name="T14" fmla="*/ 57150 w 24"/>
                  <a:gd name="T15" fmla="*/ 89176 h 23"/>
                  <a:gd name="T16" fmla="*/ 95250 w 24"/>
                  <a:gd name="T17" fmla="*/ 56322 h 23"/>
                  <a:gd name="T18" fmla="*/ 57150 w 24"/>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5" name="Google Shape;254;p22">
                <a:extLst>
                  <a:ext uri="{FF2B5EF4-FFF2-40B4-BE49-F238E27FC236}">
                    <a16:creationId xmlns:a16="http://schemas.microsoft.com/office/drawing/2014/main" id="{A34A0B2E-937E-3196-AFEE-2485841C8946}"/>
                  </a:ext>
                </a:extLst>
              </p:cNvPr>
              <p:cNvSpPr>
                <a:spLocks noChangeArrowheads="1"/>
              </p:cNvSpPr>
              <p:nvPr/>
            </p:nvSpPr>
            <p:spPr bwMode="auto">
              <a:xfrm>
                <a:off x="133350" y="4662489"/>
                <a:ext cx="23813" cy="2181225"/>
              </a:xfrm>
              <a:prstGeom prst="rect">
                <a:avLst/>
              </a:prstGeom>
              <a:gradFill rotWithShape="0">
                <a:gsLst>
                  <a:gs pos="0">
                    <a:schemeClr val="bg2"/>
                  </a:gs>
                  <a:gs pos="100000">
                    <a:srgbClr val="B3FFFF"/>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sp>
            <p:nvSpPr>
              <p:cNvPr id="2086" name="Google Shape;255;p22">
                <a:extLst>
                  <a:ext uri="{FF2B5EF4-FFF2-40B4-BE49-F238E27FC236}">
                    <a16:creationId xmlns:a16="http://schemas.microsoft.com/office/drawing/2014/main" id="{51870DD2-1A46-357D-953A-B09E5FC60802}"/>
                  </a:ext>
                </a:extLst>
              </p:cNvPr>
              <p:cNvSpPr>
                <a:spLocks/>
              </p:cNvSpPr>
              <p:nvPr/>
            </p:nvSpPr>
            <p:spPr bwMode="auto">
              <a:xfrm>
                <a:off x="223837" y="5041900"/>
                <a:ext cx="369888" cy="1801813"/>
              </a:xfrm>
              <a:custGeom>
                <a:avLst/>
                <a:gdLst>
                  <a:gd name="T0" fmla="*/ 23813 w 233"/>
                  <a:gd name="T1" fmla="*/ 1801813 h 1135"/>
                  <a:gd name="T2" fmla="*/ 0 w 233"/>
                  <a:gd name="T3" fmla="*/ 1801813 h 1135"/>
                  <a:gd name="T4" fmla="*/ 0 w 233"/>
                  <a:gd name="T5" fmla="*/ 817563 h 1135"/>
                  <a:gd name="T6" fmla="*/ 0 w 233"/>
                  <a:gd name="T7" fmla="*/ 812800 h 1135"/>
                  <a:gd name="T8" fmla="*/ 346075 w 233"/>
                  <a:gd name="T9" fmla="*/ 0 h 1135"/>
                  <a:gd name="T10" fmla="*/ 369888 w 233"/>
                  <a:gd name="T11" fmla="*/ 9525 h 1135"/>
                  <a:gd name="T12" fmla="*/ 23813 w 233"/>
                  <a:gd name="T13" fmla="*/ 822325 h 1135"/>
                  <a:gd name="T14" fmla="*/ 23813 w 233"/>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7" name="Google Shape;256;p22">
                <a:extLst>
                  <a:ext uri="{FF2B5EF4-FFF2-40B4-BE49-F238E27FC236}">
                    <a16:creationId xmlns:a16="http://schemas.microsoft.com/office/drawing/2014/main" id="{EF71FCFA-65A6-01B0-41C8-FE63E4C811C8}"/>
                  </a:ext>
                </a:extLst>
              </p:cNvPr>
              <p:cNvSpPr>
                <a:spLocks/>
              </p:cNvSpPr>
              <p:nvPr/>
            </p:nvSpPr>
            <p:spPr bwMode="auto">
              <a:xfrm>
                <a:off x="52387"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8" name="Google Shape;257;p22">
                <a:extLst>
                  <a:ext uri="{FF2B5EF4-FFF2-40B4-BE49-F238E27FC236}">
                    <a16:creationId xmlns:a16="http://schemas.microsoft.com/office/drawing/2014/main" id="{53F840B1-4E06-12CB-F25A-3C3AED39FA3C}"/>
                  </a:ext>
                </a:extLst>
              </p:cNvPr>
              <p:cNvSpPr>
                <a:spLocks/>
              </p:cNvSpPr>
              <p:nvPr/>
            </p:nvSpPr>
            <p:spPr bwMode="auto">
              <a:xfrm>
                <a:off x="-14288" y="5627688"/>
                <a:ext cx="85725" cy="1216025"/>
              </a:xfrm>
              <a:custGeom>
                <a:avLst/>
                <a:gdLst>
                  <a:gd name="T0" fmla="*/ 85725 w 54"/>
                  <a:gd name="T1" fmla="*/ 1216025 h 766"/>
                  <a:gd name="T2" fmla="*/ 57150 w 54"/>
                  <a:gd name="T3" fmla="*/ 1216025 h 766"/>
                  <a:gd name="T4" fmla="*/ 57150 w 54"/>
                  <a:gd name="T5" fmla="*/ 236538 h 766"/>
                  <a:gd name="T6" fmla="*/ 0 w 54"/>
                  <a:gd name="T7" fmla="*/ 4763 h 766"/>
                  <a:gd name="T8" fmla="*/ 28575 w 54"/>
                  <a:gd name="T9" fmla="*/ 0 h 766"/>
                  <a:gd name="T10" fmla="*/ 85725 w 54"/>
                  <a:gd name="T11" fmla="*/ 231775 h 766"/>
                  <a:gd name="T12" fmla="*/ 85725 w 54"/>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766" extrusionOk="0">
                    <a:moveTo>
                      <a:pt x="54" y="766"/>
                    </a:moveTo>
                    <a:lnTo>
                      <a:pt x="36" y="766"/>
                    </a:lnTo>
                    <a:lnTo>
                      <a:pt x="36" y="149"/>
                    </a:lnTo>
                    <a:lnTo>
                      <a:pt x="0" y="3"/>
                    </a:lnTo>
                    <a:lnTo>
                      <a:pt x="18" y="0"/>
                    </a:lnTo>
                    <a:lnTo>
                      <a:pt x="54" y="146"/>
                    </a:lnTo>
                    <a:lnTo>
                      <a:pt x="54" y="766"/>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9" name="Google Shape;258;p22">
                <a:extLst>
                  <a:ext uri="{FF2B5EF4-FFF2-40B4-BE49-F238E27FC236}">
                    <a16:creationId xmlns:a16="http://schemas.microsoft.com/office/drawing/2014/main" id="{B90FA758-D838-E9D4-5D2E-573DD8A98851}"/>
                  </a:ext>
                </a:extLst>
              </p:cNvPr>
              <p:cNvSpPr>
                <a:spLocks/>
              </p:cNvSpPr>
              <p:nvPr/>
            </p:nvSpPr>
            <p:spPr bwMode="auto">
              <a:xfrm>
                <a:off x="527050"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0" name="Google Shape;259;p22">
                <a:extLst>
                  <a:ext uri="{FF2B5EF4-FFF2-40B4-BE49-F238E27FC236}">
                    <a16:creationId xmlns:a16="http://schemas.microsoft.com/office/drawing/2014/main" id="{609A215A-63C6-C249-3B85-4D998921E8DC}"/>
                  </a:ext>
                </a:extLst>
              </p:cNvPr>
              <p:cNvSpPr>
                <a:spLocks/>
              </p:cNvSpPr>
              <p:nvPr/>
            </p:nvSpPr>
            <p:spPr bwMode="auto">
              <a:xfrm>
                <a:off x="309562" y="5422900"/>
                <a:ext cx="374650" cy="1425575"/>
              </a:xfrm>
              <a:custGeom>
                <a:avLst/>
                <a:gdLst>
                  <a:gd name="T0" fmla="*/ 28575 w 236"/>
                  <a:gd name="T1" fmla="*/ 1425575 h 898"/>
                  <a:gd name="T2" fmla="*/ 0 w 236"/>
                  <a:gd name="T3" fmla="*/ 1425575 h 898"/>
                  <a:gd name="T4" fmla="*/ 0 w 236"/>
                  <a:gd name="T5" fmla="*/ 817563 h 898"/>
                  <a:gd name="T6" fmla="*/ 4763 w 236"/>
                  <a:gd name="T7" fmla="*/ 812800 h 898"/>
                  <a:gd name="T8" fmla="*/ 350838 w 236"/>
                  <a:gd name="T9" fmla="*/ 0 h 898"/>
                  <a:gd name="T10" fmla="*/ 374650 w 236"/>
                  <a:gd name="T11" fmla="*/ 9525 h 898"/>
                  <a:gd name="T12" fmla="*/ 28575 w 236"/>
                  <a:gd name="T13" fmla="*/ 822325 h 898"/>
                  <a:gd name="T14" fmla="*/ 28575 w 236"/>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1" name="Google Shape;260;p22">
                <a:extLst>
                  <a:ext uri="{FF2B5EF4-FFF2-40B4-BE49-F238E27FC236}">
                    <a16:creationId xmlns:a16="http://schemas.microsoft.com/office/drawing/2014/main" id="{24F9978A-7743-11B0-A4D4-8C57D4564EE7}"/>
                  </a:ext>
                </a:extLst>
              </p:cNvPr>
              <p:cNvSpPr>
                <a:spLocks/>
              </p:cNvSpPr>
              <p:nvPr/>
            </p:nvSpPr>
            <p:spPr bwMode="auto">
              <a:xfrm>
                <a:off x="569912"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2" name="Google Shape;261;p22">
                <a:extLst>
                  <a:ext uri="{FF2B5EF4-FFF2-40B4-BE49-F238E27FC236}">
                    <a16:creationId xmlns:a16="http://schemas.microsoft.com/office/drawing/2014/main" id="{B44252D9-E2FF-53A1-B0F2-453B20F0427A}"/>
                  </a:ext>
                </a:extLst>
              </p:cNvPr>
              <p:cNvSpPr>
                <a:spLocks/>
              </p:cNvSpPr>
              <p:nvPr/>
            </p:nvSpPr>
            <p:spPr bwMode="auto">
              <a:xfrm>
                <a:off x="612775"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3" name="Google Shape;262;p22">
                <a:extLst>
                  <a:ext uri="{FF2B5EF4-FFF2-40B4-BE49-F238E27FC236}">
                    <a16:creationId xmlns:a16="http://schemas.microsoft.com/office/drawing/2014/main" id="{16DB6B48-A9FB-FCFA-CF27-85E8A40DD26E}"/>
                  </a:ext>
                </a:extLst>
              </p:cNvPr>
              <p:cNvSpPr>
                <a:spLocks/>
              </p:cNvSpPr>
              <p:nvPr/>
            </p:nvSpPr>
            <p:spPr bwMode="auto">
              <a:xfrm>
                <a:off x="612775"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4" name="Google Shape;263;p22">
                <a:extLst>
                  <a:ext uri="{FF2B5EF4-FFF2-40B4-BE49-F238E27FC236}">
                    <a16:creationId xmlns:a16="http://schemas.microsoft.com/office/drawing/2014/main" id="{DCFDF016-63EA-CA15-8C92-B8D5E2AEB11A}"/>
                  </a:ext>
                </a:extLst>
              </p:cNvPr>
              <p:cNvSpPr>
                <a:spLocks/>
              </p:cNvSpPr>
              <p:nvPr/>
            </p:nvSpPr>
            <p:spPr bwMode="auto">
              <a:xfrm>
                <a:off x="669925" y="6330950"/>
                <a:ext cx="417513" cy="517525"/>
              </a:xfrm>
              <a:custGeom>
                <a:avLst/>
                <a:gdLst>
                  <a:gd name="T0" fmla="*/ 23813 w 263"/>
                  <a:gd name="T1" fmla="*/ 517525 h 326"/>
                  <a:gd name="T2" fmla="*/ 0 w 263"/>
                  <a:gd name="T3" fmla="*/ 508000 h 326"/>
                  <a:gd name="T4" fmla="*/ 71438 w 263"/>
                  <a:gd name="T5" fmla="*/ 327025 h 326"/>
                  <a:gd name="T6" fmla="*/ 76200 w 263"/>
                  <a:gd name="T7" fmla="*/ 327025 h 326"/>
                  <a:gd name="T8" fmla="*/ 403225 w 263"/>
                  <a:gd name="T9" fmla="*/ 0 h 326"/>
                  <a:gd name="T10" fmla="*/ 417513 w 263"/>
                  <a:gd name="T11" fmla="*/ 19050 h 326"/>
                  <a:gd name="T12" fmla="*/ 95250 w 263"/>
                  <a:gd name="T13" fmla="*/ 341313 h 326"/>
                  <a:gd name="T14" fmla="*/ 23813 w 263"/>
                  <a:gd name="T15" fmla="*/ 517525 h 3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5" name="Google Shape;264;p22">
                <a:extLst>
                  <a:ext uri="{FF2B5EF4-FFF2-40B4-BE49-F238E27FC236}">
                    <a16:creationId xmlns:a16="http://schemas.microsoft.com/office/drawing/2014/main" id="{86A8EE34-05C7-DB0F-79AD-1DCECBEAF26C}"/>
                  </a:ext>
                </a:extLst>
              </p:cNvPr>
              <p:cNvSpPr>
                <a:spLocks/>
              </p:cNvSpPr>
              <p:nvPr/>
            </p:nvSpPr>
            <p:spPr bwMode="auto">
              <a:xfrm>
                <a:off x="1049337"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bg2"/>
                  </a:gs>
                  <a:gs pos="100000">
                    <a:srgbClr val="B3FFFF"/>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8" name="Google Shape;265;p22">
              <a:extLst>
                <a:ext uri="{FF2B5EF4-FFF2-40B4-BE49-F238E27FC236}">
                  <a16:creationId xmlns:a16="http://schemas.microsoft.com/office/drawing/2014/main" id="{B6A0D52B-0DD1-B571-0C22-DC7F9797E440}"/>
                </a:ext>
              </a:extLst>
            </p:cNvPr>
            <p:cNvGrpSpPr>
              <a:grpSpLocks/>
            </p:cNvGrpSpPr>
            <p:nvPr/>
          </p:nvGrpSpPr>
          <p:grpSpPr bwMode="auto">
            <a:xfrm>
              <a:off x="11364912" y="0"/>
              <a:ext cx="674688" cy="6848476"/>
              <a:chOff x="11364912" y="0"/>
              <a:chExt cx="674688" cy="6848476"/>
            </a:xfrm>
          </p:grpSpPr>
          <p:sp>
            <p:nvSpPr>
              <p:cNvPr id="2059" name="Google Shape;266;p22">
                <a:extLst>
                  <a:ext uri="{FF2B5EF4-FFF2-40B4-BE49-F238E27FC236}">
                    <a16:creationId xmlns:a16="http://schemas.microsoft.com/office/drawing/2014/main" id="{D5A84AAB-E986-4DE9-DCA5-FACC7C6C0289}"/>
                  </a:ext>
                </a:extLst>
              </p:cNvPr>
              <p:cNvSpPr>
                <a:spLocks/>
              </p:cNvSpPr>
              <p:nvPr/>
            </p:nvSpPr>
            <p:spPr bwMode="auto">
              <a:xfrm>
                <a:off x="11483975" y="0"/>
                <a:ext cx="417513" cy="512763"/>
              </a:xfrm>
              <a:custGeom>
                <a:avLst/>
                <a:gdLst>
                  <a:gd name="T0" fmla="*/ 19050 w 263"/>
                  <a:gd name="T1" fmla="*/ 512763 h 323"/>
                  <a:gd name="T2" fmla="*/ 0 w 263"/>
                  <a:gd name="T3" fmla="*/ 498475 h 323"/>
                  <a:gd name="T4" fmla="*/ 322263 w 263"/>
                  <a:gd name="T5" fmla="*/ 171450 h 323"/>
                  <a:gd name="T6" fmla="*/ 393700 w 263"/>
                  <a:gd name="T7" fmla="*/ 0 h 323"/>
                  <a:gd name="T8" fmla="*/ 417513 w 263"/>
                  <a:gd name="T9" fmla="*/ 9525 h 323"/>
                  <a:gd name="T10" fmla="*/ 346075 w 263"/>
                  <a:gd name="T11" fmla="*/ 185738 h 323"/>
                  <a:gd name="T12" fmla="*/ 346075 w 263"/>
                  <a:gd name="T13" fmla="*/ 185738 h 323"/>
                  <a:gd name="T14" fmla="*/ 19050 w 263"/>
                  <a:gd name="T15" fmla="*/ 512763 h 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3" extrusionOk="0">
                    <a:moveTo>
                      <a:pt x="12" y="323"/>
                    </a:moveTo>
                    <a:lnTo>
                      <a:pt x="0" y="314"/>
                    </a:lnTo>
                    <a:lnTo>
                      <a:pt x="203" y="108"/>
                    </a:lnTo>
                    <a:lnTo>
                      <a:pt x="248" y="0"/>
                    </a:lnTo>
                    <a:lnTo>
                      <a:pt x="263" y="6"/>
                    </a:lnTo>
                    <a:lnTo>
                      <a:pt x="218" y="117"/>
                    </a:lnTo>
                    <a:lnTo>
                      <a:pt x="12" y="323"/>
                    </a:ln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0" name="Google Shape;267;p22">
                <a:extLst>
                  <a:ext uri="{FF2B5EF4-FFF2-40B4-BE49-F238E27FC236}">
                    <a16:creationId xmlns:a16="http://schemas.microsoft.com/office/drawing/2014/main" id="{6BE64C2A-67FC-B399-993B-2D68E85C7C01}"/>
                  </a:ext>
                </a:extLst>
              </p:cNvPr>
              <p:cNvSpPr>
                <a:spLocks/>
              </p:cNvSpPr>
              <p:nvPr/>
            </p:nvSpPr>
            <p:spPr bwMode="auto">
              <a:xfrm>
                <a:off x="11364912" y="474663"/>
                <a:ext cx="157163" cy="152400"/>
              </a:xfrm>
              <a:custGeom>
                <a:avLst/>
                <a:gdLst>
                  <a:gd name="T0" fmla="*/ 80963 w 33"/>
                  <a:gd name="T1" fmla="*/ 152400 h 32"/>
                  <a:gd name="T2" fmla="*/ 28575 w 33"/>
                  <a:gd name="T3" fmla="*/ 128588 h 32"/>
                  <a:gd name="T4" fmla="*/ 28575 w 33"/>
                  <a:gd name="T5" fmla="*/ 23813 h 32"/>
                  <a:gd name="T6" fmla="*/ 80963 w 33"/>
                  <a:gd name="T7" fmla="*/ 0 h 32"/>
                  <a:gd name="T8" fmla="*/ 133350 w 33"/>
                  <a:gd name="T9" fmla="*/ 23813 h 32"/>
                  <a:gd name="T10" fmla="*/ 157163 w 33"/>
                  <a:gd name="T11" fmla="*/ 76200 h 32"/>
                  <a:gd name="T12" fmla="*/ 133350 w 33"/>
                  <a:gd name="T13" fmla="*/ 128588 h 32"/>
                  <a:gd name="T14" fmla="*/ 80963 w 33"/>
                  <a:gd name="T15" fmla="*/ 152400 h 32"/>
                  <a:gd name="T16" fmla="*/ 80963 w 33"/>
                  <a:gd name="T17" fmla="*/ 19050 h 32"/>
                  <a:gd name="T18" fmla="*/ 42863 w 33"/>
                  <a:gd name="T19" fmla="*/ 38100 h 32"/>
                  <a:gd name="T20" fmla="*/ 42863 w 33"/>
                  <a:gd name="T21" fmla="*/ 114300 h 32"/>
                  <a:gd name="T22" fmla="*/ 80963 w 33"/>
                  <a:gd name="T23" fmla="*/ 133350 h 32"/>
                  <a:gd name="T24" fmla="*/ 123825 w 33"/>
                  <a:gd name="T25" fmla="*/ 114300 h 32"/>
                  <a:gd name="T26" fmla="*/ 123825 w 33"/>
                  <a:gd name="T27" fmla="*/ 38100 h 32"/>
                  <a:gd name="T28" fmla="*/ 80963 w 33"/>
                  <a:gd name="T29" fmla="*/ 190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1" name="Google Shape;268;p22">
                <a:extLst>
                  <a:ext uri="{FF2B5EF4-FFF2-40B4-BE49-F238E27FC236}">
                    <a16:creationId xmlns:a16="http://schemas.microsoft.com/office/drawing/2014/main" id="{B4E51F12-E20A-05AF-D5E6-F5A54AF9C2EF}"/>
                  </a:ext>
                </a:extLst>
              </p:cNvPr>
              <p:cNvSpPr>
                <a:spLocks/>
              </p:cNvSpPr>
              <p:nvPr/>
            </p:nvSpPr>
            <p:spPr bwMode="auto">
              <a:xfrm>
                <a:off x="11631612" y="1539875"/>
                <a:ext cx="188913" cy="190500"/>
              </a:xfrm>
              <a:custGeom>
                <a:avLst/>
                <a:gdLst>
                  <a:gd name="T0" fmla="*/ 94457 w 40"/>
                  <a:gd name="T1" fmla="*/ 190500 h 40"/>
                  <a:gd name="T2" fmla="*/ 0 w 40"/>
                  <a:gd name="T3" fmla="*/ 95250 h 40"/>
                  <a:gd name="T4" fmla="*/ 94457 w 40"/>
                  <a:gd name="T5" fmla="*/ 0 h 40"/>
                  <a:gd name="T6" fmla="*/ 188913 w 40"/>
                  <a:gd name="T7" fmla="*/ 95250 h 40"/>
                  <a:gd name="T8" fmla="*/ 94457 w 40"/>
                  <a:gd name="T9" fmla="*/ 190500 h 40"/>
                  <a:gd name="T10" fmla="*/ 94457 w 40"/>
                  <a:gd name="T11" fmla="*/ 19050 h 40"/>
                  <a:gd name="T12" fmla="*/ 18891 w 40"/>
                  <a:gd name="T13" fmla="*/ 95250 h 40"/>
                  <a:gd name="T14" fmla="*/ 94457 w 40"/>
                  <a:gd name="T15" fmla="*/ 171450 h 40"/>
                  <a:gd name="T16" fmla="*/ 170022 w 40"/>
                  <a:gd name="T17" fmla="*/ 95250 h 40"/>
                  <a:gd name="T18" fmla="*/ 94457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2" name="Google Shape;269;p22">
                <a:extLst>
                  <a:ext uri="{FF2B5EF4-FFF2-40B4-BE49-F238E27FC236}">
                    <a16:creationId xmlns:a16="http://schemas.microsoft.com/office/drawing/2014/main" id="{8332CF39-2354-3158-112E-A2C6734B2D87}"/>
                  </a:ext>
                </a:extLst>
              </p:cNvPr>
              <p:cNvSpPr>
                <a:spLocks/>
              </p:cNvSpPr>
              <p:nvPr/>
            </p:nvSpPr>
            <p:spPr bwMode="auto">
              <a:xfrm>
                <a:off x="11531600" y="5694363"/>
                <a:ext cx="298450" cy="1154113"/>
              </a:xfrm>
              <a:custGeom>
                <a:avLst/>
                <a:gdLst>
                  <a:gd name="T0" fmla="*/ 23813 w 188"/>
                  <a:gd name="T1" fmla="*/ 1154113 h 727"/>
                  <a:gd name="T2" fmla="*/ 0 w 188"/>
                  <a:gd name="T3" fmla="*/ 1154113 h 727"/>
                  <a:gd name="T4" fmla="*/ 0 w 188"/>
                  <a:gd name="T5" fmla="*/ 646113 h 727"/>
                  <a:gd name="T6" fmla="*/ 0 w 188"/>
                  <a:gd name="T7" fmla="*/ 646113 h 727"/>
                  <a:gd name="T8" fmla="*/ 279400 w 188"/>
                  <a:gd name="T9" fmla="*/ 0 h 727"/>
                  <a:gd name="T10" fmla="*/ 298450 w 188"/>
                  <a:gd name="T11" fmla="*/ 9525 h 727"/>
                  <a:gd name="T12" fmla="*/ 23813 w 188"/>
                  <a:gd name="T13" fmla="*/ 650875 h 727"/>
                  <a:gd name="T14" fmla="*/ 23813 w 188"/>
                  <a:gd name="T15" fmla="*/ 1154113 h 7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8" h="727" extrusionOk="0">
                    <a:moveTo>
                      <a:pt x="15" y="727"/>
                    </a:moveTo>
                    <a:lnTo>
                      <a:pt x="0" y="727"/>
                    </a:lnTo>
                    <a:lnTo>
                      <a:pt x="0" y="407"/>
                    </a:lnTo>
                    <a:lnTo>
                      <a:pt x="176" y="0"/>
                    </a:lnTo>
                    <a:lnTo>
                      <a:pt x="188" y="6"/>
                    </a:lnTo>
                    <a:lnTo>
                      <a:pt x="15" y="410"/>
                    </a:lnTo>
                    <a:lnTo>
                      <a:pt x="15" y="727"/>
                    </a:ln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3" name="Google Shape;270;p22">
                <a:extLst>
                  <a:ext uri="{FF2B5EF4-FFF2-40B4-BE49-F238E27FC236}">
                    <a16:creationId xmlns:a16="http://schemas.microsoft.com/office/drawing/2014/main" id="{41E0C477-AA7A-9A3A-A9F6-B20FA7565562}"/>
                  </a:ext>
                </a:extLst>
              </p:cNvPr>
              <p:cNvSpPr>
                <a:spLocks/>
              </p:cNvSpPr>
              <p:nvPr/>
            </p:nvSpPr>
            <p:spPr bwMode="auto">
              <a:xfrm>
                <a:off x="11772900" y="5551488"/>
                <a:ext cx="157163" cy="155575"/>
              </a:xfrm>
              <a:custGeom>
                <a:avLst/>
                <a:gdLst>
                  <a:gd name="T0" fmla="*/ 80963 w 33"/>
                  <a:gd name="T1" fmla="*/ 155575 h 33"/>
                  <a:gd name="T2" fmla="*/ 0 w 33"/>
                  <a:gd name="T3" fmla="*/ 75430 h 33"/>
                  <a:gd name="T4" fmla="*/ 80963 w 33"/>
                  <a:gd name="T5" fmla="*/ 0 h 33"/>
                  <a:gd name="T6" fmla="*/ 157163 w 33"/>
                  <a:gd name="T7" fmla="*/ 75430 h 33"/>
                  <a:gd name="T8" fmla="*/ 80963 w 33"/>
                  <a:gd name="T9" fmla="*/ 155575 h 33"/>
                  <a:gd name="T10" fmla="*/ 80963 w 33"/>
                  <a:gd name="T11" fmla="*/ 18858 h 33"/>
                  <a:gd name="T12" fmla="*/ 19050 w 33"/>
                  <a:gd name="T13" fmla="*/ 75430 h 33"/>
                  <a:gd name="T14" fmla="*/ 80963 w 33"/>
                  <a:gd name="T15" fmla="*/ 136717 h 33"/>
                  <a:gd name="T16" fmla="*/ 138113 w 33"/>
                  <a:gd name="T17" fmla="*/ 75430 h 33"/>
                  <a:gd name="T18" fmla="*/ 80963 w 33"/>
                  <a:gd name="T19" fmla="*/ 1885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4" name="Google Shape;271;p22">
                <a:extLst>
                  <a:ext uri="{FF2B5EF4-FFF2-40B4-BE49-F238E27FC236}">
                    <a16:creationId xmlns:a16="http://schemas.microsoft.com/office/drawing/2014/main" id="{6249730F-E56A-BD30-EB25-5C55D285A34F}"/>
                  </a:ext>
                </a:extLst>
              </p:cNvPr>
              <p:cNvSpPr>
                <a:spLocks/>
              </p:cNvSpPr>
              <p:nvPr/>
            </p:nvSpPr>
            <p:spPr bwMode="auto">
              <a:xfrm>
                <a:off x="11710987" y="4763"/>
                <a:ext cx="304800" cy="1544638"/>
              </a:xfrm>
              <a:custGeom>
                <a:avLst/>
                <a:gdLst>
                  <a:gd name="T0" fmla="*/ 23813 w 192"/>
                  <a:gd name="T1" fmla="*/ 1544638 h 973"/>
                  <a:gd name="T2" fmla="*/ 0 w 192"/>
                  <a:gd name="T3" fmla="*/ 1544638 h 973"/>
                  <a:gd name="T4" fmla="*/ 0 w 192"/>
                  <a:gd name="T5" fmla="*/ 1254125 h 973"/>
                  <a:gd name="T6" fmla="*/ 276225 w 192"/>
                  <a:gd name="T7" fmla="*/ 974725 h 973"/>
                  <a:gd name="T8" fmla="*/ 276225 w 192"/>
                  <a:gd name="T9" fmla="*/ 0 h 973"/>
                  <a:gd name="T10" fmla="*/ 304800 w 192"/>
                  <a:gd name="T11" fmla="*/ 0 h 973"/>
                  <a:gd name="T12" fmla="*/ 304800 w 192"/>
                  <a:gd name="T13" fmla="*/ 984250 h 973"/>
                  <a:gd name="T14" fmla="*/ 23813 w 192"/>
                  <a:gd name="T15" fmla="*/ 1263650 h 973"/>
                  <a:gd name="T16" fmla="*/ 23813 w 192"/>
                  <a:gd name="T17" fmla="*/ 1544638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5" name="Google Shape;272;p22">
                <a:extLst>
                  <a:ext uri="{FF2B5EF4-FFF2-40B4-BE49-F238E27FC236}">
                    <a16:creationId xmlns:a16="http://schemas.microsoft.com/office/drawing/2014/main" id="{7AEC6289-3814-2CF2-F990-D8EEF6A9AF38}"/>
                  </a:ext>
                </a:extLst>
              </p:cNvPr>
              <p:cNvSpPr>
                <a:spLocks/>
              </p:cNvSpPr>
              <p:nvPr/>
            </p:nvSpPr>
            <p:spPr bwMode="auto">
              <a:xfrm>
                <a:off x="11636375" y="4867275"/>
                <a:ext cx="188913" cy="188913"/>
              </a:xfrm>
              <a:custGeom>
                <a:avLst/>
                <a:gdLst>
                  <a:gd name="T0" fmla="*/ 94457 w 40"/>
                  <a:gd name="T1" fmla="*/ 188913 h 40"/>
                  <a:gd name="T2" fmla="*/ 0 w 40"/>
                  <a:gd name="T3" fmla="*/ 94457 h 40"/>
                  <a:gd name="T4" fmla="*/ 94457 w 40"/>
                  <a:gd name="T5" fmla="*/ 0 h 40"/>
                  <a:gd name="T6" fmla="*/ 188913 w 40"/>
                  <a:gd name="T7" fmla="*/ 94457 h 40"/>
                  <a:gd name="T8" fmla="*/ 94457 w 40"/>
                  <a:gd name="T9" fmla="*/ 188913 h 40"/>
                  <a:gd name="T10" fmla="*/ 94457 w 40"/>
                  <a:gd name="T11" fmla="*/ 18891 h 40"/>
                  <a:gd name="T12" fmla="*/ 18891 w 40"/>
                  <a:gd name="T13" fmla="*/ 94457 h 40"/>
                  <a:gd name="T14" fmla="*/ 94457 w 40"/>
                  <a:gd name="T15" fmla="*/ 170022 h 40"/>
                  <a:gd name="T16" fmla="*/ 170022 w 40"/>
                  <a:gd name="T17" fmla="*/ 94457 h 40"/>
                  <a:gd name="T18" fmla="*/ 94457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6" name="Google Shape;273;p22">
                <a:extLst>
                  <a:ext uri="{FF2B5EF4-FFF2-40B4-BE49-F238E27FC236}">
                    <a16:creationId xmlns:a16="http://schemas.microsoft.com/office/drawing/2014/main" id="{058FB095-C5D3-D9B3-565C-24E2AAA77ABB}"/>
                  </a:ext>
                </a:extLst>
              </p:cNvPr>
              <p:cNvSpPr>
                <a:spLocks/>
              </p:cNvSpPr>
              <p:nvPr/>
            </p:nvSpPr>
            <p:spPr bwMode="auto">
              <a:xfrm>
                <a:off x="11441112" y="5046663"/>
                <a:ext cx="307975" cy="1801813"/>
              </a:xfrm>
              <a:custGeom>
                <a:avLst/>
                <a:gdLst>
                  <a:gd name="T0" fmla="*/ 28575 w 194"/>
                  <a:gd name="T1" fmla="*/ 1801813 h 1135"/>
                  <a:gd name="T2" fmla="*/ 0 w 194"/>
                  <a:gd name="T3" fmla="*/ 1801813 h 1135"/>
                  <a:gd name="T4" fmla="*/ 0 w 194"/>
                  <a:gd name="T5" fmla="*/ 561975 h 1135"/>
                  <a:gd name="T6" fmla="*/ 279400 w 194"/>
                  <a:gd name="T7" fmla="*/ 280988 h 1135"/>
                  <a:gd name="T8" fmla="*/ 279400 w 194"/>
                  <a:gd name="T9" fmla="*/ 0 h 1135"/>
                  <a:gd name="T10" fmla="*/ 307975 w 194"/>
                  <a:gd name="T11" fmla="*/ 0 h 1135"/>
                  <a:gd name="T12" fmla="*/ 307975 w 194"/>
                  <a:gd name="T13" fmla="*/ 290513 h 1135"/>
                  <a:gd name="T14" fmla="*/ 28575 w 194"/>
                  <a:gd name="T15" fmla="*/ 571500 h 1135"/>
                  <a:gd name="T16" fmla="*/ 28575 w 194"/>
                  <a:gd name="T17" fmla="*/ 1801813 h 1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7" name="Google Shape;274;p22">
                <a:extLst>
                  <a:ext uri="{FF2B5EF4-FFF2-40B4-BE49-F238E27FC236}">
                    <a16:creationId xmlns:a16="http://schemas.microsoft.com/office/drawing/2014/main" id="{62E89C22-B3DB-000C-1816-65ACCA203972}"/>
                  </a:ext>
                </a:extLst>
              </p:cNvPr>
              <p:cNvSpPr>
                <a:spLocks/>
              </p:cNvSpPr>
              <p:nvPr/>
            </p:nvSpPr>
            <p:spPr bwMode="auto">
              <a:xfrm>
                <a:off x="11849100" y="64166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134770">
                      <a:alpha val="79999"/>
                    </a:srgbClr>
                  </a:gs>
                  <a:gs pos="100000">
                    <a:srgbClr val="B3FFFF">
                      <a:alpha val="59998"/>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8" name="Google Shape;275;p22">
                <a:extLst>
                  <a:ext uri="{FF2B5EF4-FFF2-40B4-BE49-F238E27FC236}">
                    <a16:creationId xmlns:a16="http://schemas.microsoft.com/office/drawing/2014/main" id="{64B80794-11F9-FC56-8FF0-241303F29A62}"/>
                  </a:ext>
                </a:extLst>
              </p:cNvPr>
              <p:cNvSpPr>
                <a:spLocks noChangeArrowheads="1"/>
              </p:cNvSpPr>
              <p:nvPr/>
            </p:nvSpPr>
            <p:spPr bwMode="auto">
              <a:xfrm>
                <a:off x="11939588" y="6596064"/>
                <a:ext cx="23812" cy="252412"/>
              </a:xfrm>
              <a:prstGeom prst="rect">
                <a:avLst/>
              </a:prstGeom>
              <a:gradFill rotWithShape="0">
                <a:gsLst>
                  <a:gs pos="0">
                    <a:srgbClr val="134770">
                      <a:alpha val="79999"/>
                    </a:srgbClr>
                  </a:gs>
                  <a:gs pos="100000">
                    <a:srgbClr val="B3FFFF">
                      <a:alpha val="59999"/>
                    </a:srgbClr>
                  </a:gs>
                </a:gsLst>
                <a:lin ang="5400000"/>
              </a:gradFill>
              <a:ln>
                <a:noFill/>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he-IL" altLang="he-IL"/>
              </a:p>
            </p:txBody>
          </p:sp>
        </p:grpSp>
      </p:grpSp>
      <p:sp>
        <p:nvSpPr>
          <p:cNvPr id="2052" name="Google Shape;276;p22">
            <a:extLst>
              <a:ext uri="{FF2B5EF4-FFF2-40B4-BE49-F238E27FC236}">
                <a16:creationId xmlns:a16="http://schemas.microsoft.com/office/drawing/2014/main" id="{E5F38566-5EC2-6037-E69D-B288AA12DC74}"/>
              </a:ext>
            </a:extLst>
          </p:cNvPr>
          <p:cNvSpPr txBox="1">
            <a:spLocks noGrp="1" noChangeArrowheads="1"/>
          </p:cNvSpPr>
          <p:nvPr>
            <p:ph type="title"/>
          </p:nvPr>
        </p:nvSpPr>
        <p:spPr bwMode="auto">
          <a:xfrm>
            <a:off x="1141413" y="619125"/>
            <a:ext cx="9906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p>
            <a:pPr lvl="0"/>
            <a:endParaRPr lang="en-US" altLang="he-IL">
              <a:sym typeface="Arial" panose="020B0604020202020204" pitchFamily="34" charset="0"/>
            </a:endParaRPr>
          </a:p>
        </p:txBody>
      </p:sp>
      <p:sp>
        <p:nvSpPr>
          <p:cNvPr id="2053" name="Google Shape;277;p22">
            <a:extLst>
              <a:ext uri="{FF2B5EF4-FFF2-40B4-BE49-F238E27FC236}">
                <a16:creationId xmlns:a16="http://schemas.microsoft.com/office/drawing/2014/main" id="{F4B7E643-D2A0-A84E-0E08-29FB38D1A5AE}"/>
              </a:ext>
            </a:extLst>
          </p:cNvPr>
          <p:cNvSpPr txBox="1">
            <a:spLocks noGrp="1" noChangeArrowheads="1"/>
          </p:cNvSpPr>
          <p:nvPr>
            <p:ph type="body" idx="1"/>
          </p:nvPr>
        </p:nvSpPr>
        <p:spPr bwMode="auto">
          <a:xfrm>
            <a:off x="1141413" y="2249488"/>
            <a:ext cx="9906000"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t" anchorCtr="0" compatLnSpc="1">
            <a:prstTxWarp prst="textNoShape">
              <a:avLst/>
            </a:prstTxWarp>
          </a:bodyPr>
          <a:lstStyle/>
          <a:p>
            <a:pPr lvl="0"/>
            <a:endParaRPr lang="en-US" altLang="he-IL">
              <a:sym typeface="Arial" panose="020B0604020202020204" pitchFamily="34" charset="0"/>
            </a:endParaRPr>
          </a:p>
        </p:txBody>
      </p:sp>
      <p:sp>
        <p:nvSpPr>
          <p:cNvPr id="278" name="Google Shape;278;p22">
            <a:extLst>
              <a:ext uri="{FF2B5EF4-FFF2-40B4-BE49-F238E27FC236}">
                <a16:creationId xmlns:a16="http://schemas.microsoft.com/office/drawing/2014/main" id="{A906F552-9A41-5AF4-B6E1-2F7E6A8AC6FE}"/>
              </a:ext>
            </a:extLst>
          </p:cNvPr>
          <p:cNvSpPr txBox="1">
            <a:spLocks noGrp="1"/>
          </p:cNvSpPr>
          <p:nvPr>
            <p:ph type="dt" idx="10"/>
          </p:nvPr>
        </p:nvSpPr>
        <p:spPr>
          <a:xfrm>
            <a:off x="7456488" y="5883275"/>
            <a:ext cx="2743200" cy="365125"/>
          </a:xfrm>
          <a:prstGeom prst="rect">
            <a:avLst/>
          </a:prstGeom>
          <a:noFill/>
          <a:ln>
            <a:noFill/>
          </a:ln>
        </p:spPr>
        <p:txBody>
          <a:bodyPr spcFirstLastPara="1" wrap="square" lIns="91425" tIns="45700" rIns="91425" bIns="45700" anchor="ctr" anchorCtr="0">
            <a:noAutofit/>
          </a:bodyPr>
          <a:lstStyle>
            <a:lvl1pPr marR="0" lvl="0" algn="r" rtl="0" eaLnBrk="1" fontAlgn="auto" hangingPunct="1">
              <a:spcBef>
                <a:spcPts val="0"/>
              </a:spcBef>
              <a:spcAft>
                <a:spcPts val="0"/>
              </a:spcAft>
              <a:buClr>
                <a:srgbClr val="000000"/>
              </a:buClr>
              <a:buSzPts val="1400"/>
              <a:buFont typeface="Arial"/>
              <a:buNone/>
              <a:defRPr sz="1050" kern="0">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pPr>
              <a:defRPr/>
            </a:pPr>
            <a:endParaRPr/>
          </a:p>
        </p:txBody>
      </p:sp>
      <p:sp>
        <p:nvSpPr>
          <p:cNvPr id="279" name="Google Shape;279;p22">
            <a:extLst>
              <a:ext uri="{FF2B5EF4-FFF2-40B4-BE49-F238E27FC236}">
                <a16:creationId xmlns:a16="http://schemas.microsoft.com/office/drawing/2014/main" id="{F9623377-5043-0DF1-36D0-C99390E45B0F}"/>
              </a:ext>
            </a:extLst>
          </p:cNvPr>
          <p:cNvSpPr txBox="1">
            <a:spLocks noGrp="1"/>
          </p:cNvSpPr>
          <p:nvPr>
            <p:ph type="ftr" idx="11"/>
          </p:nvPr>
        </p:nvSpPr>
        <p:spPr>
          <a:xfrm>
            <a:off x="1141413" y="5883275"/>
            <a:ext cx="6238875" cy="365125"/>
          </a:xfrm>
          <a:prstGeom prst="rect">
            <a:avLst/>
          </a:prstGeom>
          <a:noFill/>
          <a:ln>
            <a:noFill/>
          </a:ln>
        </p:spPr>
        <p:txBody>
          <a:bodyPr spcFirstLastPara="1" wrap="square" lIns="91425" tIns="45700" rIns="91425" bIns="45700" anchor="ctr" anchorCtr="0">
            <a:noAutofit/>
          </a:bodyPr>
          <a:lstStyle>
            <a:lvl1pPr marR="0" lvl="0" algn="l" rtl="0" eaLnBrk="1" fontAlgn="auto" hangingPunct="1">
              <a:spcBef>
                <a:spcPts val="0"/>
              </a:spcBef>
              <a:spcAft>
                <a:spcPts val="0"/>
              </a:spcAft>
              <a:buClr>
                <a:srgbClr val="000000"/>
              </a:buClr>
              <a:buSzPts val="1400"/>
              <a:buFont typeface="Arial"/>
              <a:buNone/>
              <a:defRPr sz="1050" kern="0"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pPr>
              <a:defRPr/>
            </a:pPr>
            <a:endParaRPr/>
          </a:p>
        </p:txBody>
      </p:sp>
      <p:sp>
        <p:nvSpPr>
          <p:cNvPr id="280" name="Google Shape;280;p22">
            <a:extLst>
              <a:ext uri="{FF2B5EF4-FFF2-40B4-BE49-F238E27FC236}">
                <a16:creationId xmlns:a16="http://schemas.microsoft.com/office/drawing/2014/main" id="{417FDD32-BD9F-49A7-7EF1-585D9B83EA0E}"/>
              </a:ext>
            </a:extLst>
          </p:cNvPr>
          <p:cNvSpPr txBox="1">
            <a:spLocks noGrp="1"/>
          </p:cNvSpPr>
          <p:nvPr>
            <p:ph type="sldNum" idx="12"/>
          </p:nvPr>
        </p:nvSpPr>
        <p:spPr>
          <a:xfrm>
            <a:off x="10275888" y="5883275"/>
            <a:ext cx="771525" cy="365125"/>
          </a:xfrm>
          <a:prstGeom prst="rect">
            <a:avLst/>
          </a:prstGeom>
          <a:noFill/>
          <a:ln>
            <a:noFill/>
          </a:ln>
        </p:spPr>
        <p:txBody>
          <a:bodyPr spcFirstLastPara="1" wrap="square" lIns="91425" tIns="45700" rIns="91425" bIns="45700" anchor="ctr" anchorCtr="0">
            <a:noAutofit/>
          </a:bodyPr>
          <a:lstStyle>
            <a:lvl1pPr marL="0" marR="0" lvl="0" indent="0" algn="r" rtl="0" eaLnBrk="1" fontAlgn="auto" hangingPunct="1">
              <a:spcBef>
                <a:spcPts val="0"/>
              </a:spcBef>
              <a:spcAft>
                <a:spcPts val="0"/>
              </a:spcAft>
              <a:buClr>
                <a:srgbClr val="000000"/>
              </a:buClr>
              <a:buFont typeface="Arial"/>
              <a:buNone/>
              <a:defRPr sz="1050" b="0" u="none" kern="0">
                <a:solidFill>
                  <a:srgbClr val="888888"/>
                </a:solidFill>
                <a:latin typeface="Twentieth Century"/>
                <a:ea typeface="Twentieth Century"/>
                <a:cs typeface="Twentieth Century"/>
                <a:sym typeface="Twentieth Century"/>
              </a:defRPr>
            </a:lvl1pPr>
            <a:lvl2pPr marL="0" marR="0" lvl="1" indent="0" algn="r" rtl="0">
              <a:spcBef>
                <a:spcPts val="0"/>
              </a:spcBef>
              <a:buNone/>
              <a:defRPr sz="1050" b="0" u="none">
                <a:solidFill>
                  <a:srgbClr val="888888"/>
                </a:solidFill>
                <a:latin typeface="Twentieth Century"/>
                <a:ea typeface="Twentieth Century"/>
                <a:cs typeface="Twentieth Century"/>
                <a:sym typeface="Twentieth Century"/>
              </a:defRPr>
            </a:lvl2pPr>
            <a:lvl3pPr marL="0" marR="0" lvl="2" indent="0" algn="r" rtl="0">
              <a:spcBef>
                <a:spcPts val="0"/>
              </a:spcBef>
              <a:buNone/>
              <a:defRPr sz="1050" b="0" u="none">
                <a:solidFill>
                  <a:srgbClr val="888888"/>
                </a:solidFill>
                <a:latin typeface="Twentieth Century"/>
                <a:ea typeface="Twentieth Century"/>
                <a:cs typeface="Twentieth Century"/>
                <a:sym typeface="Twentieth Century"/>
              </a:defRPr>
            </a:lvl3pPr>
            <a:lvl4pPr marL="0" marR="0" lvl="3" indent="0" algn="r" rtl="0">
              <a:spcBef>
                <a:spcPts val="0"/>
              </a:spcBef>
              <a:buNone/>
              <a:defRPr sz="1050" b="0" u="none">
                <a:solidFill>
                  <a:srgbClr val="888888"/>
                </a:solidFill>
                <a:latin typeface="Twentieth Century"/>
                <a:ea typeface="Twentieth Century"/>
                <a:cs typeface="Twentieth Century"/>
                <a:sym typeface="Twentieth Century"/>
              </a:defRPr>
            </a:lvl4pPr>
            <a:lvl5pPr marL="0" marR="0" lvl="4" indent="0" algn="r" rtl="0">
              <a:spcBef>
                <a:spcPts val="0"/>
              </a:spcBef>
              <a:buNone/>
              <a:defRPr sz="1050" b="0" u="none">
                <a:solidFill>
                  <a:srgbClr val="888888"/>
                </a:solidFill>
                <a:latin typeface="Twentieth Century"/>
                <a:ea typeface="Twentieth Century"/>
                <a:cs typeface="Twentieth Century"/>
                <a:sym typeface="Twentieth Century"/>
              </a:defRPr>
            </a:lvl5pPr>
            <a:lvl6pPr marL="0" marR="0" lvl="5" indent="0" algn="r" rtl="0">
              <a:spcBef>
                <a:spcPts val="0"/>
              </a:spcBef>
              <a:buNone/>
              <a:defRPr sz="1050" b="0" u="none">
                <a:solidFill>
                  <a:srgbClr val="888888"/>
                </a:solidFill>
                <a:latin typeface="Twentieth Century"/>
                <a:ea typeface="Twentieth Century"/>
                <a:cs typeface="Twentieth Century"/>
                <a:sym typeface="Twentieth Century"/>
              </a:defRPr>
            </a:lvl6pPr>
            <a:lvl7pPr marL="0" marR="0" lvl="6" indent="0" algn="r" rtl="0">
              <a:spcBef>
                <a:spcPts val="0"/>
              </a:spcBef>
              <a:buNone/>
              <a:defRPr sz="1050" b="0" u="none">
                <a:solidFill>
                  <a:srgbClr val="888888"/>
                </a:solidFill>
                <a:latin typeface="Twentieth Century"/>
                <a:ea typeface="Twentieth Century"/>
                <a:cs typeface="Twentieth Century"/>
                <a:sym typeface="Twentieth Century"/>
              </a:defRPr>
            </a:lvl7pPr>
            <a:lvl8pPr marL="0" marR="0" lvl="7" indent="0" algn="r" rtl="0">
              <a:spcBef>
                <a:spcPts val="0"/>
              </a:spcBef>
              <a:buNone/>
              <a:defRPr sz="1050" b="0" u="none">
                <a:solidFill>
                  <a:srgbClr val="888888"/>
                </a:solidFill>
                <a:latin typeface="Twentieth Century"/>
                <a:ea typeface="Twentieth Century"/>
                <a:cs typeface="Twentieth Century"/>
                <a:sym typeface="Twentieth Century"/>
              </a:defRPr>
            </a:lvl8pPr>
            <a:lvl9pPr marL="0" marR="0" lvl="8" indent="0" algn="r" rtl="0">
              <a:spcBef>
                <a:spcPts val="0"/>
              </a:spcBef>
              <a:buNone/>
              <a:defRPr sz="1050" b="0" u="none">
                <a:solidFill>
                  <a:srgbClr val="888888"/>
                </a:solidFill>
                <a:latin typeface="Twentieth Century"/>
                <a:ea typeface="Twentieth Century"/>
                <a:cs typeface="Twentieth Century"/>
                <a:sym typeface="Twentieth Century"/>
              </a:defRPr>
            </a:lvl9pPr>
          </a:lstStyle>
          <a:p>
            <a:pPr>
              <a:defRPr/>
            </a:pPr>
            <a:fld id="{593F4912-DCB7-4CBB-8794-49CB70CC1949}" type="slidenum">
              <a:rPr lang="iw-IL"/>
              <a:pPr>
                <a:defRPr/>
              </a:pPr>
              <a:t>‹#›</a:t>
            </a:fld>
            <a:endParaRPr/>
          </a:p>
        </p:txBody>
      </p:sp>
    </p:spTree>
  </p:cSld>
  <p:clrMap bg1="lt1" tx1="dk1" bg2="dk2" tx2="lt2" accent1="accent1" accent2="accent2" accent3="accent3" accent4="accent4" accent5="accent5" accent6="accent6" hlink="hlink" folHlink="folHlink"/>
  <p:sldLayoutIdLst>
    <p:sldLayoutId id="2147483709" r:id="rId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7170" name="Google Shape;347;p1">
            <a:extLst>
              <a:ext uri="{FF2B5EF4-FFF2-40B4-BE49-F238E27FC236}">
                <a16:creationId xmlns:a16="http://schemas.microsoft.com/office/drawing/2014/main" id="{6FE7A9AB-7C04-2960-27FB-051B3BB8112B}"/>
              </a:ext>
            </a:extLst>
          </p:cNvPr>
          <p:cNvGrpSpPr>
            <a:grpSpLocks/>
          </p:cNvGrpSpPr>
          <p:nvPr/>
        </p:nvGrpSpPr>
        <p:grpSpPr bwMode="auto">
          <a:xfrm>
            <a:off x="0" y="0"/>
            <a:ext cx="12192000" cy="6858000"/>
            <a:chOff x="0" y="-1"/>
            <a:chExt cx="12192003" cy="6858001"/>
          </a:xfrm>
        </p:grpSpPr>
        <p:sp>
          <p:nvSpPr>
            <p:cNvPr id="7197" name="Google Shape;348;p1">
              <a:extLst>
                <a:ext uri="{FF2B5EF4-FFF2-40B4-BE49-F238E27FC236}">
                  <a16:creationId xmlns:a16="http://schemas.microsoft.com/office/drawing/2014/main" id="{9472755D-1CBC-473A-A852-C9BDE531B715}"/>
                </a:ext>
              </a:extLst>
            </p:cNvPr>
            <p:cNvSpPr>
              <a:spLocks noChangeArrowheads="1"/>
            </p:cNvSpPr>
            <p:nvPr/>
          </p:nvSpPr>
          <p:spPr bwMode="auto">
            <a:xfrm>
              <a:off x="1" y="-1"/>
              <a:ext cx="12192000" cy="6858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7198" name="Google Shape;349;p1">
              <a:extLst>
                <a:ext uri="{FF2B5EF4-FFF2-40B4-BE49-F238E27FC236}">
                  <a16:creationId xmlns:a16="http://schemas.microsoft.com/office/drawing/2014/main" id="{E15A4242-1F60-570B-22C9-B2321BC6776B}"/>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Google Shape;350;p1" descr="ניאון מעגל תלת-ממדי">
            <a:extLst>
              <a:ext uri="{FF2B5EF4-FFF2-40B4-BE49-F238E27FC236}">
                <a16:creationId xmlns:a16="http://schemas.microsoft.com/office/drawing/2014/main" id="{F9DDD655-E134-E8AE-6349-A715FA0210D0}"/>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t="21304"/>
          <a:stretch>
            <a:fillRect/>
          </a:stretch>
        </p:blipFill>
        <p:spPr bwMode="auto">
          <a:xfrm>
            <a:off x="-93663" y="-19050"/>
            <a:ext cx="121888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2" name="Google Shape;351;p1">
            <a:extLst>
              <a:ext uri="{FF2B5EF4-FFF2-40B4-BE49-F238E27FC236}">
                <a16:creationId xmlns:a16="http://schemas.microsoft.com/office/drawing/2014/main" id="{46CF6CD4-CAC7-A576-C8B0-6F618B3E1666}"/>
              </a:ext>
            </a:extLst>
          </p:cNvPr>
          <p:cNvGrpSpPr>
            <a:grpSpLocks/>
          </p:cNvGrpSpPr>
          <p:nvPr/>
        </p:nvGrpSpPr>
        <p:grpSpPr bwMode="auto">
          <a:xfrm>
            <a:off x="606425" y="2235200"/>
            <a:ext cx="10982325" cy="2395538"/>
            <a:chOff x="605895" y="2235200"/>
            <a:chExt cx="10982062" cy="2396067"/>
          </a:xfrm>
        </p:grpSpPr>
        <p:sp>
          <p:nvSpPr>
            <p:cNvPr id="352" name="Google Shape;352;p1">
              <a:extLst>
                <a:ext uri="{FF2B5EF4-FFF2-40B4-BE49-F238E27FC236}">
                  <a16:creationId xmlns:a16="http://schemas.microsoft.com/office/drawing/2014/main" id="{66009DED-5993-6E1F-B134-985E5778B0CD}"/>
                </a:ext>
              </a:extLst>
            </p:cNvPr>
            <p:cNvSpPr/>
            <p:nvPr/>
          </p:nvSpPr>
          <p:spPr>
            <a:xfrm>
              <a:off x="2582286" y="2235200"/>
              <a:ext cx="7027694" cy="2396067"/>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grpSp>
          <p:nvGrpSpPr>
            <p:cNvPr id="7176" name="Google Shape;353;p1">
              <a:extLst>
                <a:ext uri="{FF2B5EF4-FFF2-40B4-BE49-F238E27FC236}">
                  <a16:creationId xmlns:a16="http://schemas.microsoft.com/office/drawing/2014/main" id="{A0EA46E8-2556-3F91-C4CC-4C2AC631B739}"/>
                </a:ext>
              </a:extLst>
            </p:cNvPr>
            <p:cNvGrpSpPr>
              <a:grpSpLocks/>
            </p:cNvGrpSpPr>
            <p:nvPr/>
          </p:nvGrpSpPr>
          <p:grpSpPr bwMode="auto">
            <a:xfrm>
              <a:off x="605895" y="2900097"/>
              <a:ext cx="10982062" cy="1211524"/>
              <a:chOff x="605895" y="2900097"/>
              <a:chExt cx="10982062" cy="1211524"/>
            </a:xfrm>
          </p:grpSpPr>
          <p:sp>
            <p:nvSpPr>
              <p:cNvPr id="354" name="Google Shape;354;p1">
                <a:extLst>
                  <a:ext uri="{FF2B5EF4-FFF2-40B4-BE49-F238E27FC236}">
                    <a16:creationId xmlns:a16="http://schemas.microsoft.com/office/drawing/2014/main" id="{B14A6D49-98CF-A0A0-0694-89A84EC8F3B7}"/>
                  </a:ext>
                </a:extLst>
              </p:cNvPr>
              <p:cNvSpPr/>
              <p:nvPr/>
            </p:nvSpPr>
            <p:spPr>
              <a:xfrm rot="-5400000" flipH="1">
                <a:off x="9652790" y="3380103"/>
                <a:ext cx="417604" cy="512750"/>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55" name="Google Shape;355;p1">
                <a:extLst>
                  <a:ext uri="{FF2B5EF4-FFF2-40B4-BE49-F238E27FC236}">
                    <a16:creationId xmlns:a16="http://schemas.microsoft.com/office/drawing/2014/main" id="{90E3FC69-59B9-03C9-2670-BBB0D1E96438}"/>
                  </a:ext>
                </a:extLst>
              </p:cNvPr>
              <p:cNvSpPr/>
              <p:nvPr/>
            </p:nvSpPr>
            <p:spPr>
              <a:xfrm rot="-5400000" flipH="1">
                <a:off x="10077467" y="3310988"/>
                <a:ext cx="157198" cy="152396"/>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56" name="Google Shape;356;p1">
                <a:extLst>
                  <a:ext uri="{FF2B5EF4-FFF2-40B4-BE49-F238E27FC236}">
                    <a16:creationId xmlns:a16="http://schemas.microsoft.com/office/drawing/2014/main" id="{AE12C4B1-87E2-78A6-7F11-9C693AF3CF62}"/>
                  </a:ext>
                </a:extLst>
              </p:cNvPr>
              <p:cNvSpPr/>
              <p:nvPr/>
            </p:nvSpPr>
            <p:spPr>
              <a:xfrm rot="-5400000" flipH="1">
                <a:off x="11145826" y="3574576"/>
                <a:ext cx="188955" cy="190495"/>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57" name="Google Shape;357;p1">
                <a:extLst>
                  <a:ext uri="{FF2B5EF4-FFF2-40B4-BE49-F238E27FC236}">
                    <a16:creationId xmlns:a16="http://schemas.microsoft.com/office/drawing/2014/main" id="{28558B9B-57FD-BF8E-E07F-A7F5DE17CD80}"/>
                  </a:ext>
                </a:extLst>
              </p:cNvPr>
              <p:cNvSpPr/>
              <p:nvPr/>
            </p:nvSpPr>
            <p:spPr>
              <a:xfrm rot="-5400000" flipH="1">
                <a:off x="10229846" y="3034871"/>
                <a:ext cx="304867" cy="1544601"/>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58" name="Google Shape;358;p1">
                <a:extLst>
                  <a:ext uri="{FF2B5EF4-FFF2-40B4-BE49-F238E27FC236}">
                    <a16:creationId xmlns:a16="http://schemas.microsoft.com/office/drawing/2014/main" id="{12259543-C898-F999-FB3B-E01FF36AA94C}"/>
                  </a:ext>
                </a:extLst>
              </p:cNvPr>
              <p:cNvSpPr/>
              <p:nvPr/>
            </p:nvSpPr>
            <p:spPr>
              <a:xfrm rot="5400000">
                <a:off x="10034590" y="2563232"/>
                <a:ext cx="298516" cy="1154085"/>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59" name="Google Shape;359;p1">
                <a:extLst>
                  <a:ext uri="{FF2B5EF4-FFF2-40B4-BE49-F238E27FC236}">
                    <a16:creationId xmlns:a16="http://schemas.microsoft.com/office/drawing/2014/main" id="{6432DD9C-1C86-0322-692D-580E2B133C40}"/>
                  </a:ext>
                </a:extLst>
              </p:cNvPr>
              <p:cNvSpPr/>
              <p:nvPr/>
            </p:nvSpPr>
            <p:spPr>
              <a:xfrm rot="5400000">
                <a:off x="10747377" y="3233183"/>
                <a:ext cx="157198" cy="155571"/>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0" name="Google Shape;360;p1">
                <a:extLst>
                  <a:ext uri="{FF2B5EF4-FFF2-40B4-BE49-F238E27FC236}">
                    <a16:creationId xmlns:a16="http://schemas.microsoft.com/office/drawing/2014/main" id="{32E70F90-F882-47F3-F74D-C2EF96B0F4AB}"/>
                  </a:ext>
                </a:extLst>
              </p:cNvPr>
              <p:cNvSpPr/>
              <p:nvPr/>
            </p:nvSpPr>
            <p:spPr>
              <a:xfrm rot="5400000">
                <a:off x="11399025" y="3095839"/>
                <a:ext cx="188955" cy="188907"/>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1" name="Google Shape;361;p1">
                <a:extLst>
                  <a:ext uri="{FF2B5EF4-FFF2-40B4-BE49-F238E27FC236}">
                    <a16:creationId xmlns:a16="http://schemas.microsoft.com/office/drawing/2014/main" id="{46AECFDE-B723-273A-042C-BD0F3ED4379F}"/>
                  </a:ext>
                </a:extLst>
              </p:cNvPr>
              <p:cNvSpPr/>
              <p:nvPr/>
            </p:nvSpPr>
            <p:spPr>
              <a:xfrm rot="5400000">
                <a:off x="10353668" y="2153647"/>
                <a:ext cx="308043" cy="1801770"/>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2" name="Google Shape;362;p1">
                <a:extLst>
                  <a:ext uri="{FF2B5EF4-FFF2-40B4-BE49-F238E27FC236}">
                    <a16:creationId xmlns:a16="http://schemas.microsoft.com/office/drawing/2014/main" id="{E23F86D4-B359-1CFA-F505-5D8E1C8A02C2}"/>
                  </a:ext>
                </a:extLst>
              </p:cNvPr>
              <p:cNvSpPr/>
              <p:nvPr/>
            </p:nvSpPr>
            <p:spPr>
              <a:xfrm rot="5400000">
                <a:off x="9848869" y="3309404"/>
                <a:ext cx="190542" cy="188907"/>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3" name="Google Shape;363;p1">
                <a:extLst>
                  <a:ext uri="{FF2B5EF4-FFF2-40B4-BE49-F238E27FC236}">
                    <a16:creationId xmlns:a16="http://schemas.microsoft.com/office/drawing/2014/main" id="{17E7EA83-79FE-FB5E-D587-13CCEA13CAB8}"/>
                  </a:ext>
                </a:extLst>
              </p:cNvPr>
              <p:cNvSpPr/>
              <p:nvPr/>
            </p:nvSpPr>
            <p:spPr>
              <a:xfrm rot="5400000">
                <a:off x="9721100" y="3284800"/>
                <a:ext cx="23817" cy="252407"/>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4" name="Google Shape;364;p1">
                <a:extLst>
                  <a:ext uri="{FF2B5EF4-FFF2-40B4-BE49-F238E27FC236}">
                    <a16:creationId xmlns:a16="http://schemas.microsoft.com/office/drawing/2014/main" id="{70FAB720-55B4-1E4C-6DDC-A87837E6443F}"/>
                  </a:ext>
                </a:extLst>
              </p:cNvPr>
              <p:cNvSpPr/>
              <p:nvPr/>
            </p:nvSpPr>
            <p:spPr>
              <a:xfrm rot="5400000">
                <a:off x="2123459" y="3532536"/>
                <a:ext cx="417604" cy="512751"/>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5" name="Google Shape;365;p1">
                <a:extLst>
                  <a:ext uri="{FF2B5EF4-FFF2-40B4-BE49-F238E27FC236}">
                    <a16:creationId xmlns:a16="http://schemas.microsoft.com/office/drawing/2014/main" id="{747DEDB3-1F4B-96CE-0E6C-0EFD6AD0E80A}"/>
                  </a:ext>
                </a:extLst>
              </p:cNvPr>
              <p:cNvSpPr/>
              <p:nvPr/>
            </p:nvSpPr>
            <p:spPr>
              <a:xfrm rot="5400000">
                <a:off x="1959186" y="3463422"/>
                <a:ext cx="157198" cy="152396"/>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6" name="Google Shape;366;p1">
                <a:extLst>
                  <a:ext uri="{FF2B5EF4-FFF2-40B4-BE49-F238E27FC236}">
                    <a16:creationId xmlns:a16="http://schemas.microsoft.com/office/drawing/2014/main" id="{C4415EFF-A894-A4A8-ECDA-732EAB89E16E}"/>
                  </a:ext>
                </a:extLst>
              </p:cNvPr>
              <p:cNvSpPr/>
              <p:nvPr/>
            </p:nvSpPr>
            <p:spPr>
              <a:xfrm rot="5400000">
                <a:off x="859072" y="3727010"/>
                <a:ext cx="188955" cy="190495"/>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7" name="Google Shape;367;p1">
                <a:extLst>
                  <a:ext uri="{FF2B5EF4-FFF2-40B4-BE49-F238E27FC236}">
                    <a16:creationId xmlns:a16="http://schemas.microsoft.com/office/drawing/2014/main" id="{DC44919F-63AF-A25A-60B6-E6A68189C6CB}"/>
                  </a:ext>
                </a:extLst>
              </p:cNvPr>
              <p:cNvSpPr/>
              <p:nvPr/>
            </p:nvSpPr>
            <p:spPr>
              <a:xfrm rot="5400000">
                <a:off x="1659140" y="3187305"/>
                <a:ext cx="304867" cy="1544600"/>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8" name="Google Shape;368;p1">
                <a:extLst>
                  <a:ext uri="{FF2B5EF4-FFF2-40B4-BE49-F238E27FC236}">
                    <a16:creationId xmlns:a16="http://schemas.microsoft.com/office/drawing/2014/main" id="{A1AFF53B-D818-0E4E-DF62-D5BC834219DE}"/>
                  </a:ext>
                </a:extLst>
              </p:cNvPr>
              <p:cNvSpPr/>
              <p:nvPr/>
            </p:nvSpPr>
            <p:spPr>
              <a:xfrm rot="-5400000" flipH="1">
                <a:off x="1860747" y="2715666"/>
                <a:ext cx="298516" cy="1154084"/>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69" name="Google Shape;369;p1">
                <a:extLst>
                  <a:ext uri="{FF2B5EF4-FFF2-40B4-BE49-F238E27FC236}">
                    <a16:creationId xmlns:a16="http://schemas.microsoft.com/office/drawing/2014/main" id="{48FF48BA-5DA0-1AC4-EDDC-0A2DEA224807}"/>
                  </a:ext>
                </a:extLst>
              </p:cNvPr>
              <p:cNvSpPr/>
              <p:nvPr/>
            </p:nvSpPr>
            <p:spPr>
              <a:xfrm rot="-5400000" flipH="1">
                <a:off x="1289278" y="3385617"/>
                <a:ext cx="157198" cy="155571"/>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70" name="Google Shape;370;p1">
                <a:extLst>
                  <a:ext uri="{FF2B5EF4-FFF2-40B4-BE49-F238E27FC236}">
                    <a16:creationId xmlns:a16="http://schemas.microsoft.com/office/drawing/2014/main" id="{FA25DE65-ED0C-877B-EDE1-7363C3B82B61}"/>
                  </a:ext>
                </a:extLst>
              </p:cNvPr>
              <p:cNvSpPr/>
              <p:nvPr/>
            </p:nvSpPr>
            <p:spPr>
              <a:xfrm rot="-5400000" flipH="1">
                <a:off x="605872" y="3248272"/>
                <a:ext cx="188955" cy="18890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71" name="Google Shape;371;p1">
                <a:extLst>
                  <a:ext uri="{FF2B5EF4-FFF2-40B4-BE49-F238E27FC236}">
                    <a16:creationId xmlns:a16="http://schemas.microsoft.com/office/drawing/2014/main" id="{8E65119F-1D0B-44A2-D3F6-495A07C1DF43}"/>
                  </a:ext>
                </a:extLst>
              </p:cNvPr>
              <p:cNvSpPr/>
              <p:nvPr/>
            </p:nvSpPr>
            <p:spPr>
              <a:xfrm rot="-5400000" flipH="1">
                <a:off x="1532141" y="2306081"/>
                <a:ext cx="308043" cy="1801769"/>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72" name="Google Shape;372;p1">
                <a:extLst>
                  <a:ext uri="{FF2B5EF4-FFF2-40B4-BE49-F238E27FC236}">
                    <a16:creationId xmlns:a16="http://schemas.microsoft.com/office/drawing/2014/main" id="{87AC706E-A45A-45F1-AA16-4E1383A634FB}"/>
                  </a:ext>
                </a:extLst>
              </p:cNvPr>
              <p:cNvSpPr/>
              <p:nvPr/>
            </p:nvSpPr>
            <p:spPr>
              <a:xfrm rot="-5400000" flipH="1">
                <a:off x="2154442" y="3461837"/>
                <a:ext cx="190542" cy="18890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373" name="Google Shape;373;p1">
                <a:extLst>
                  <a:ext uri="{FF2B5EF4-FFF2-40B4-BE49-F238E27FC236}">
                    <a16:creationId xmlns:a16="http://schemas.microsoft.com/office/drawing/2014/main" id="{6DA7A9AC-BE26-9F56-2D87-06424DB6488D}"/>
                  </a:ext>
                </a:extLst>
              </p:cNvPr>
              <p:cNvSpPr/>
              <p:nvPr/>
            </p:nvSpPr>
            <p:spPr>
              <a:xfrm rot="-5400000" flipH="1">
                <a:off x="2448936" y="3437234"/>
                <a:ext cx="23817" cy="252406"/>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grpSp>
      </p:grpSp>
      <p:sp>
        <p:nvSpPr>
          <p:cNvPr id="374" name="Google Shape;374;p1">
            <a:extLst>
              <a:ext uri="{FF2B5EF4-FFF2-40B4-BE49-F238E27FC236}">
                <a16:creationId xmlns:a16="http://schemas.microsoft.com/office/drawing/2014/main" id="{CCB499AA-38DF-0191-3539-B7D4150B628F}"/>
              </a:ext>
            </a:extLst>
          </p:cNvPr>
          <p:cNvSpPr txBox="1">
            <a:spLocks noGrp="1"/>
          </p:cNvSpPr>
          <p:nvPr>
            <p:ph type="ctrTitle"/>
          </p:nvPr>
        </p:nvSpPr>
        <p:spPr>
          <a:xfrm>
            <a:off x="6399213" y="2832100"/>
            <a:ext cx="3117850" cy="1571625"/>
          </a:xfrm>
        </p:spPr>
        <p:txBody>
          <a:bodyPr>
            <a:normAutofit fontScale="90000"/>
          </a:bodyPr>
          <a:lstStyle/>
          <a:p>
            <a:pPr algn="ctr" eaLnBrk="1" fontAlgn="auto" hangingPunct="1">
              <a:buSzPct val="100000"/>
              <a:defRPr/>
            </a:pPr>
            <a:br>
              <a:rPr lang="iw-IL">
                <a:solidFill>
                  <a:schemeClr val="lt1"/>
                </a:solidFill>
                <a:latin typeface="Twentieth Century"/>
                <a:ea typeface="Twentieth Century"/>
                <a:cs typeface="Twentieth Century"/>
                <a:sym typeface="Twentieth Century"/>
              </a:rPr>
            </a:br>
            <a:r>
              <a:rPr lang="iw-IL">
                <a:solidFill>
                  <a:schemeClr val="lt1"/>
                </a:solidFill>
                <a:latin typeface="Twentieth Century"/>
                <a:ea typeface="Twentieth Century"/>
                <a:cs typeface="Twentieth Century"/>
                <a:sym typeface="Twentieth Century"/>
              </a:rPr>
              <a:t>פרוייקט: PACMAN</a:t>
            </a:r>
            <a:br>
              <a:rPr lang="iw-IL">
                <a:solidFill>
                  <a:schemeClr val="lt1"/>
                </a:solidFill>
                <a:latin typeface="Twentieth Century"/>
                <a:ea typeface="Twentieth Century"/>
                <a:cs typeface="Twentieth Century"/>
                <a:sym typeface="Twentieth Century"/>
              </a:rPr>
            </a:br>
            <a:endParaRPr>
              <a:solidFill>
                <a:schemeClr val="lt1"/>
              </a:solidFill>
              <a:latin typeface="Twentieth Century"/>
              <a:ea typeface="Twentieth Century"/>
              <a:cs typeface="Twentieth Century"/>
              <a:sym typeface="Twentieth Century"/>
            </a:endParaRPr>
          </a:p>
        </p:txBody>
      </p:sp>
      <p:sp>
        <p:nvSpPr>
          <p:cNvPr id="7174" name="Google Shape;375;p1">
            <a:extLst>
              <a:ext uri="{FF2B5EF4-FFF2-40B4-BE49-F238E27FC236}">
                <a16:creationId xmlns:a16="http://schemas.microsoft.com/office/drawing/2014/main" id="{B794E198-4D20-A7C2-3EDB-C53D5601D487}"/>
              </a:ext>
            </a:extLst>
          </p:cNvPr>
          <p:cNvSpPr txBox="1">
            <a:spLocks noGrp="1" noChangeArrowheads="1"/>
          </p:cNvSpPr>
          <p:nvPr>
            <p:ph type="subTitle" idx="1"/>
          </p:nvPr>
        </p:nvSpPr>
        <p:spPr>
          <a:xfrm>
            <a:off x="2667000" y="2339975"/>
            <a:ext cx="3971925" cy="2214563"/>
          </a:xfrm>
        </p:spPr>
        <p:txBody>
          <a:bodyPr/>
          <a:lstStyle/>
          <a:p>
            <a:pPr algn="ctr" eaLnBrk="1" hangingPunct="1">
              <a:spcBef>
                <a:spcPct val="0"/>
              </a:spcBef>
              <a:spcAft>
                <a:spcPct val="0"/>
              </a:spcAft>
              <a:buClr>
                <a:srgbClr val="82FFFF"/>
              </a:buClr>
            </a:pPr>
            <a:r>
              <a:rPr lang="LID4096" altLang="he-IL">
                <a:solidFill>
                  <a:srgbClr val="82FFFF"/>
                </a:solidFill>
                <a:latin typeface="Twentieth Century"/>
                <a:ea typeface="Twentieth Century"/>
                <a:cs typeface="Twentieth Century"/>
                <a:sym typeface="Twentieth Century"/>
              </a:rPr>
              <a:t>מגישים : </a:t>
            </a:r>
            <a:br>
              <a:rPr lang="LID4096" altLang="he-IL">
                <a:solidFill>
                  <a:srgbClr val="82FFFF"/>
                </a:solidFill>
                <a:latin typeface="Twentieth Century"/>
                <a:ea typeface="Twentieth Century"/>
                <a:cs typeface="Twentieth Century"/>
                <a:sym typeface="Twentieth Century"/>
              </a:rPr>
            </a:br>
            <a:r>
              <a:rPr lang="LID4096" altLang="he-IL">
                <a:solidFill>
                  <a:srgbClr val="82FFFF"/>
                </a:solidFill>
                <a:latin typeface="Twentieth Century"/>
                <a:ea typeface="Twentieth Century"/>
                <a:cs typeface="Twentieth Century"/>
                <a:sym typeface="Twentieth Century"/>
              </a:rPr>
              <a:t>סתיו פנחס</a:t>
            </a:r>
            <a:br>
              <a:rPr lang="LID4096" altLang="he-IL">
                <a:solidFill>
                  <a:srgbClr val="82FFFF"/>
                </a:solidFill>
                <a:latin typeface="Twentieth Century"/>
                <a:ea typeface="Twentieth Century"/>
                <a:cs typeface="Twentieth Century"/>
                <a:sym typeface="Twentieth Century"/>
              </a:rPr>
            </a:br>
            <a:r>
              <a:rPr lang="LID4096" altLang="he-IL">
                <a:solidFill>
                  <a:srgbClr val="82FFFF"/>
                </a:solidFill>
                <a:latin typeface="Twentieth Century"/>
                <a:ea typeface="Twentieth Century"/>
                <a:cs typeface="Twentieth Century"/>
                <a:sym typeface="Twentieth Century"/>
              </a:rPr>
              <a:t>אריאל פישמן</a:t>
            </a:r>
            <a:endParaRPr lang="he-IL" altLang="he-IL">
              <a:solidFill>
                <a:srgbClr val="82FFFF"/>
              </a:solidFill>
              <a:latin typeface="Twentieth Century"/>
              <a:ea typeface="Twentieth Century"/>
              <a:cs typeface="Twentieth Century"/>
              <a:sym typeface="Twentieth Century"/>
            </a:endParaRPr>
          </a:p>
          <a:p>
            <a:pPr algn="ctr" eaLnBrk="1" hangingPunct="1">
              <a:spcAft>
                <a:spcPct val="0"/>
              </a:spcAft>
              <a:buClr>
                <a:srgbClr val="82FFFF"/>
              </a:buClr>
            </a:pPr>
            <a:endParaRPr lang="he-IL" altLang="he-IL">
              <a:solidFill>
                <a:srgbClr val="82FFFF"/>
              </a:solidFill>
              <a:latin typeface="Twentieth Century"/>
              <a:ea typeface="Twentieth Century"/>
              <a:cs typeface="Twentieth Century"/>
              <a:sym typeface="Twentieth Century"/>
            </a:endParaRPr>
          </a:p>
          <a:p>
            <a:pPr algn="ctr" eaLnBrk="1" hangingPunct="1">
              <a:spcAft>
                <a:spcPct val="0"/>
              </a:spcAft>
              <a:buClr>
                <a:srgbClr val="82FFFF"/>
              </a:buClr>
            </a:pPr>
            <a:r>
              <a:rPr lang="LID4096" altLang="he-IL">
                <a:solidFill>
                  <a:srgbClr val="82FFFF"/>
                </a:solidFill>
                <a:latin typeface="Twentieth Century"/>
                <a:ea typeface="Twentieth Century"/>
                <a:cs typeface="Twentieth Century"/>
                <a:sym typeface="Twentieth Century"/>
              </a:rPr>
              <a:t>מדריך :אלכסנדר</a:t>
            </a:r>
            <a:endParaRPr lang="he-IL" altLang="he-IL">
              <a:solidFill>
                <a:srgbClr val="82FFFF"/>
              </a:solidFill>
              <a:latin typeface="Twentieth Century"/>
              <a:ea typeface="Twentieth Century"/>
              <a:cs typeface="Twentieth Century"/>
              <a:sym typeface="Twentieth Century"/>
            </a:endParaRPr>
          </a:p>
          <a:p>
            <a:pPr algn="ctr" eaLnBrk="1" hangingPunct="1">
              <a:spcAft>
                <a:spcPct val="0"/>
              </a:spcAft>
              <a:buClr>
                <a:srgbClr val="82FFFF"/>
              </a:buClr>
            </a:pPr>
            <a:endParaRPr lang="he-IL" altLang="he-IL">
              <a:solidFill>
                <a:srgbClr val="82FFFF"/>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Google Shape;474;p6">
            <a:extLst>
              <a:ext uri="{FF2B5EF4-FFF2-40B4-BE49-F238E27FC236}">
                <a16:creationId xmlns:a16="http://schemas.microsoft.com/office/drawing/2014/main" id="{F388F942-83AA-26BA-A096-DEEF181BA127}"/>
              </a:ext>
            </a:extLst>
          </p:cNvPr>
          <p:cNvSpPr txBox="1">
            <a:spLocks noGrp="1" noChangeArrowheads="1"/>
          </p:cNvSpPr>
          <p:nvPr>
            <p:ph type="title"/>
          </p:nvPr>
        </p:nvSpPr>
        <p:spPr>
          <a:xfrm>
            <a:off x="1331913" y="628650"/>
            <a:ext cx="9906000" cy="1477963"/>
          </a:xfrm>
        </p:spPr>
        <p:txBody>
          <a:bodyPr/>
          <a:lstStyle/>
          <a:p>
            <a:pPr algn="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הוראות הפעלה</a:t>
            </a:r>
            <a:endParaRPr lang="he-IL" altLang="he-IL" sz="3600">
              <a:solidFill>
                <a:srgbClr val="FFFFFF"/>
              </a:solidFill>
              <a:latin typeface="Twentieth Century"/>
              <a:ea typeface="Twentieth Century"/>
              <a:cs typeface="Twentieth Century"/>
              <a:sym typeface="Twentieth Century"/>
            </a:endParaRPr>
          </a:p>
        </p:txBody>
      </p:sp>
      <p:pic>
        <p:nvPicPr>
          <p:cNvPr id="25603" name="Google Shape;475;p6">
            <a:extLst>
              <a:ext uri="{FF2B5EF4-FFF2-40B4-BE49-F238E27FC236}">
                <a16:creationId xmlns:a16="http://schemas.microsoft.com/office/drawing/2014/main" id="{751D77EB-C456-3BDE-79D8-542767F41BF8}"/>
              </a:ext>
            </a:extLst>
          </p:cNvPr>
          <p:cNvPicPr>
            <a:picLocks noGrp="1" noChangeArrowheads="1"/>
          </p:cNvPicPr>
          <p:nvPr>
            <p:ph type="body" idx="1"/>
          </p:nvPr>
        </p:nvPicPr>
        <p:blipFill>
          <a:blip r:embed="rId3">
            <a:extLst>
              <a:ext uri="{28A0092B-C50C-407E-A947-70E740481C1C}">
                <a14:useLocalDpi xmlns:a14="http://schemas.microsoft.com/office/drawing/2010/main" val="0"/>
              </a:ext>
            </a:extLst>
          </a:blip>
          <a:srcRect l="6416" t="4465" r="5830" b="3206"/>
          <a:stretch>
            <a:fillRect/>
          </a:stretch>
        </p:blipFill>
        <p:spPr>
          <a:xfrm>
            <a:off x="4826000" y="931863"/>
            <a:ext cx="2536825" cy="3708400"/>
          </a:xfrm>
        </p:spPr>
      </p:pic>
      <p:sp>
        <p:nvSpPr>
          <p:cNvPr id="476" name="Google Shape;476;p6">
            <a:extLst>
              <a:ext uri="{FF2B5EF4-FFF2-40B4-BE49-F238E27FC236}">
                <a16:creationId xmlns:a16="http://schemas.microsoft.com/office/drawing/2014/main" id="{77BBF95C-917B-7033-90C0-B1D1B510932C}"/>
              </a:ext>
            </a:extLst>
          </p:cNvPr>
          <p:cNvSpPr/>
          <p:nvPr/>
        </p:nvSpPr>
        <p:spPr>
          <a:xfrm>
            <a:off x="4899025" y="2811463"/>
            <a:ext cx="635000" cy="617537"/>
          </a:xfrm>
          <a:prstGeom prst="rect">
            <a:avLst/>
          </a:prstGeom>
          <a:noFill/>
          <a:ln w="101600" cap="flat" cmpd="sng">
            <a:solidFill>
              <a:schemeClr val="accent5"/>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477" name="Google Shape;477;p6">
            <a:extLst>
              <a:ext uri="{FF2B5EF4-FFF2-40B4-BE49-F238E27FC236}">
                <a16:creationId xmlns:a16="http://schemas.microsoft.com/office/drawing/2014/main" id="{25B1FDAE-9534-0526-391E-C92FDB7EEF64}"/>
              </a:ext>
            </a:extLst>
          </p:cNvPr>
          <p:cNvSpPr/>
          <p:nvPr/>
        </p:nvSpPr>
        <p:spPr>
          <a:xfrm>
            <a:off x="5534025" y="2222500"/>
            <a:ext cx="561975" cy="563563"/>
          </a:xfrm>
          <a:prstGeom prst="rect">
            <a:avLst/>
          </a:prstGeom>
          <a:noFill/>
          <a:ln w="101600" cap="flat" cmpd="sng">
            <a:solidFill>
              <a:schemeClr val="accent3"/>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25606" name="Google Shape;478;p6">
            <a:extLst>
              <a:ext uri="{FF2B5EF4-FFF2-40B4-BE49-F238E27FC236}">
                <a16:creationId xmlns:a16="http://schemas.microsoft.com/office/drawing/2014/main" id="{00DDB42D-A610-9B23-3CEF-4FFD3802D817}"/>
              </a:ext>
            </a:extLst>
          </p:cNvPr>
          <p:cNvSpPr>
            <a:spLocks noChangeArrowheads="1"/>
          </p:cNvSpPr>
          <p:nvPr/>
        </p:nvSpPr>
        <p:spPr bwMode="auto">
          <a:xfrm>
            <a:off x="6191250" y="2811463"/>
            <a:ext cx="571500" cy="495300"/>
          </a:xfrm>
          <a:prstGeom prst="rect">
            <a:avLst/>
          </a:prstGeom>
          <a:noFill/>
          <a:ln w="1016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07" name="Google Shape;479;p6">
            <a:extLst>
              <a:ext uri="{FF2B5EF4-FFF2-40B4-BE49-F238E27FC236}">
                <a16:creationId xmlns:a16="http://schemas.microsoft.com/office/drawing/2014/main" id="{32AB3422-E882-474E-101D-B98B4E807A65}"/>
              </a:ext>
            </a:extLst>
          </p:cNvPr>
          <p:cNvSpPr>
            <a:spLocks noChangeArrowheads="1"/>
          </p:cNvSpPr>
          <p:nvPr/>
        </p:nvSpPr>
        <p:spPr bwMode="auto">
          <a:xfrm>
            <a:off x="5608638" y="3427413"/>
            <a:ext cx="487362" cy="563562"/>
          </a:xfrm>
          <a:prstGeom prst="rect">
            <a:avLst/>
          </a:prstGeom>
          <a:noFill/>
          <a:ln w="101600">
            <a:solidFill>
              <a:srgbClr val="00C0C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08" name="Google Shape;480;p6">
            <a:extLst>
              <a:ext uri="{FF2B5EF4-FFF2-40B4-BE49-F238E27FC236}">
                <a16:creationId xmlns:a16="http://schemas.microsoft.com/office/drawing/2014/main" id="{82904F04-76B2-E917-B6FA-7C6E0183694B}"/>
              </a:ext>
            </a:extLst>
          </p:cNvPr>
          <p:cNvSpPr>
            <a:spLocks noChangeArrowheads="1"/>
          </p:cNvSpPr>
          <p:nvPr/>
        </p:nvSpPr>
        <p:spPr bwMode="auto">
          <a:xfrm>
            <a:off x="4914900" y="3990975"/>
            <a:ext cx="619125" cy="617538"/>
          </a:xfrm>
          <a:prstGeom prst="rect">
            <a:avLst/>
          </a:prstGeom>
          <a:noFill/>
          <a:ln w="101600">
            <a:solidFill>
              <a:srgbClr val="D8D8D8"/>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481" name="Google Shape;481;p6">
            <a:extLst>
              <a:ext uri="{FF2B5EF4-FFF2-40B4-BE49-F238E27FC236}">
                <a16:creationId xmlns:a16="http://schemas.microsoft.com/office/drawing/2014/main" id="{3F894065-F1FF-319A-D65F-11798A34398B}"/>
              </a:ext>
            </a:extLst>
          </p:cNvPr>
          <p:cNvSpPr/>
          <p:nvPr/>
        </p:nvSpPr>
        <p:spPr>
          <a:xfrm rot="-8150892">
            <a:off x="4344988" y="1585913"/>
            <a:ext cx="1300162" cy="422275"/>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25610" name="Google Shape;482;p6">
            <a:extLst>
              <a:ext uri="{FF2B5EF4-FFF2-40B4-BE49-F238E27FC236}">
                <a16:creationId xmlns:a16="http://schemas.microsoft.com/office/drawing/2014/main" id="{130AC573-1628-E57C-9C83-8842D6CAFD63}"/>
              </a:ext>
            </a:extLst>
          </p:cNvPr>
          <p:cNvSpPr>
            <a:spLocks noChangeArrowheads="1"/>
          </p:cNvSpPr>
          <p:nvPr/>
        </p:nvSpPr>
        <p:spPr bwMode="auto">
          <a:xfrm rot="8776715">
            <a:off x="4170363" y="4627563"/>
            <a:ext cx="801687" cy="384175"/>
          </a:xfrm>
          <a:prstGeom prst="rightArrow">
            <a:avLst>
              <a:gd name="adj1" fmla="val 50000"/>
              <a:gd name="adj2" fmla="val 49986"/>
            </a:avLst>
          </a:prstGeom>
          <a:solidFill>
            <a:srgbClr val="D8D8D8"/>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11" name="Google Shape;483;p6">
            <a:extLst>
              <a:ext uri="{FF2B5EF4-FFF2-40B4-BE49-F238E27FC236}">
                <a16:creationId xmlns:a16="http://schemas.microsoft.com/office/drawing/2014/main" id="{A99A4585-DB88-C6A1-3019-CD2109E33860}"/>
              </a:ext>
            </a:extLst>
          </p:cNvPr>
          <p:cNvSpPr>
            <a:spLocks noChangeArrowheads="1"/>
          </p:cNvSpPr>
          <p:nvPr/>
        </p:nvSpPr>
        <p:spPr bwMode="auto">
          <a:xfrm rot="1595624">
            <a:off x="6194425" y="4060825"/>
            <a:ext cx="1300163" cy="422275"/>
          </a:xfrm>
          <a:prstGeom prst="rightArrow">
            <a:avLst>
              <a:gd name="adj1" fmla="val 50000"/>
              <a:gd name="adj2" fmla="val 49990"/>
            </a:avLst>
          </a:prstGeom>
          <a:solidFill>
            <a:srgbClr val="7BBAEA"/>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484" name="Google Shape;484;p6">
            <a:extLst>
              <a:ext uri="{FF2B5EF4-FFF2-40B4-BE49-F238E27FC236}">
                <a16:creationId xmlns:a16="http://schemas.microsoft.com/office/drawing/2014/main" id="{6BA8B2D8-3A5A-D664-3D0D-6ABD864A21C7}"/>
              </a:ext>
            </a:extLst>
          </p:cNvPr>
          <p:cNvSpPr/>
          <p:nvPr/>
        </p:nvSpPr>
        <p:spPr>
          <a:xfrm rot="10800000">
            <a:off x="3562350" y="2857500"/>
            <a:ext cx="1300163" cy="422275"/>
          </a:xfrm>
          <a:prstGeom prst="rightArrow">
            <a:avLst>
              <a:gd name="adj1" fmla="val 50000"/>
              <a:gd name="adj2" fmla="val 50000"/>
            </a:avLst>
          </a:prstGeom>
          <a:solidFill>
            <a:schemeClr val="accent5"/>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25613" name="Google Shape;485;p6">
            <a:extLst>
              <a:ext uri="{FF2B5EF4-FFF2-40B4-BE49-F238E27FC236}">
                <a16:creationId xmlns:a16="http://schemas.microsoft.com/office/drawing/2014/main" id="{E4C73C69-E316-1DB8-D77C-44B2D8C65460}"/>
              </a:ext>
            </a:extLst>
          </p:cNvPr>
          <p:cNvSpPr>
            <a:spLocks noChangeArrowheads="1"/>
          </p:cNvSpPr>
          <p:nvPr/>
        </p:nvSpPr>
        <p:spPr bwMode="auto">
          <a:xfrm rot="-185945">
            <a:off x="6802438" y="2681288"/>
            <a:ext cx="1300162" cy="422275"/>
          </a:xfrm>
          <a:prstGeom prst="rightArrow">
            <a:avLst>
              <a:gd name="adj1" fmla="val 50000"/>
              <a:gd name="adj2" fmla="val 49990"/>
            </a:avLst>
          </a:prstGeom>
          <a:solidFill>
            <a:schemeClr val="accent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14" name="Google Shape;486;p6">
            <a:extLst>
              <a:ext uri="{FF2B5EF4-FFF2-40B4-BE49-F238E27FC236}">
                <a16:creationId xmlns:a16="http://schemas.microsoft.com/office/drawing/2014/main" id="{DB024CD6-CAE2-4C41-8961-66B7A8562D6F}"/>
              </a:ext>
            </a:extLst>
          </p:cNvPr>
          <p:cNvSpPr txBox="1">
            <a:spLocks noChangeArrowheads="1"/>
          </p:cNvSpPr>
          <p:nvPr/>
        </p:nvSpPr>
        <p:spPr bwMode="auto">
          <a:xfrm>
            <a:off x="2224088" y="822325"/>
            <a:ext cx="2000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תנועה למעלה</a:t>
            </a:r>
            <a:endParaRPr lang="he-IL" altLang="he-IL"/>
          </a:p>
        </p:txBody>
      </p:sp>
      <p:sp>
        <p:nvSpPr>
          <p:cNvPr id="25615" name="Google Shape;487;p6">
            <a:extLst>
              <a:ext uri="{FF2B5EF4-FFF2-40B4-BE49-F238E27FC236}">
                <a16:creationId xmlns:a16="http://schemas.microsoft.com/office/drawing/2014/main" id="{A2888456-4C61-1CB7-E090-99283B303E40}"/>
              </a:ext>
            </a:extLst>
          </p:cNvPr>
          <p:cNvSpPr txBox="1">
            <a:spLocks noChangeArrowheads="1"/>
          </p:cNvSpPr>
          <p:nvPr/>
        </p:nvSpPr>
        <p:spPr bwMode="auto">
          <a:xfrm>
            <a:off x="1416050" y="2800350"/>
            <a:ext cx="2000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תנועה שמאלה</a:t>
            </a:r>
            <a:endParaRPr lang="he-IL" altLang="he-IL"/>
          </a:p>
        </p:txBody>
      </p:sp>
      <p:sp>
        <p:nvSpPr>
          <p:cNvPr id="25616" name="Google Shape;488;p6">
            <a:extLst>
              <a:ext uri="{FF2B5EF4-FFF2-40B4-BE49-F238E27FC236}">
                <a16:creationId xmlns:a16="http://schemas.microsoft.com/office/drawing/2014/main" id="{6A53A8D8-3EB1-DF50-5DD5-6140C09D826C}"/>
              </a:ext>
            </a:extLst>
          </p:cNvPr>
          <p:cNvSpPr txBox="1">
            <a:spLocks noChangeArrowheads="1"/>
          </p:cNvSpPr>
          <p:nvPr/>
        </p:nvSpPr>
        <p:spPr bwMode="auto">
          <a:xfrm>
            <a:off x="7362825" y="2638425"/>
            <a:ext cx="2281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תנועה ימינה</a:t>
            </a:r>
            <a:endParaRPr lang="he-IL" altLang="he-IL"/>
          </a:p>
        </p:txBody>
      </p:sp>
      <p:sp>
        <p:nvSpPr>
          <p:cNvPr id="25617" name="Google Shape;489;p6">
            <a:extLst>
              <a:ext uri="{FF2B5EF4-FFF2-40B4-BE49-F238E27FC236}">
                <a16:creationId xmlns:a16="http://schemas.microsoft.com/office/drawing/2014/main" id="{D33E085D-C84E-E4C5-CD46-43C5E8C98233}"/>
              </a:ext>
            </a:extLst>
          </p:cNvPr>
          <p:cNvSpPr txBox="1">
            <a:spLocks noChangeArrowheads="1"/>
          </p:cNvSpPr>
          <p:nvPr/>
        </p:nvSpPr>
        <p:spPr bwMode="auto">
          <a:xfrm>
            <a:off x="6813550" y="4319588"/>
            <a:ext cx="2000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תנועה למטה</a:t>
            </a:r>
            <a:endParaRPr lang="he-IL" altLang="he-IL"/>
          </a:p>
        </p:txBody>
      </p:sp>
      <p:sp>
        <p:nvSpPr>
          <p:cNvPr id="25618" name="Google Shape;490;p6">
            <a:extLst>
              <a:ext uri="{FF2B5EF4-FFF2-40B4-BE49-F238E27FC236}">
                <a16:creationId xmlns:a16="http://schemas.microsoft.com/office/drawing/2014/main" id="{3C24972A-F0CE-5224-32FF-79C164DF1C3D}"/>
              </a:ext>
            </a:extLst>
          </p:cNvPr>
          <p:cNvSpPr txBox="1">
            <a:spLocks noChangeArrowheads="1"/>
          </p:cNvSpPr>
          <p:nvPr/>
        </p:nvSpPr>
        <p:spPr bwMode="auto">
          <a:xfrm>
            <a:off x="2132013" y="4818063"/>
            <a:ext cx="200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שבירת קיר על ידי שימוש במקוש</a:t>
            </a:r>
            <a:endParaRPr lang="he-IL" altLang="he-IL"/>
          </a:p>
        </p:txBody>
      </p:sp>
      <p:pic>
        <p:nvPicPr>
          <p:cNvPr id="25619" name="Google Shape;491;p6">
            <a:extLst>
              <a:ext uri="{FF2B5EF4-FFF2-40B4-BE49-F238E27FC236}">
                <a16:creationId xmlns:a16="http://schemas.microsoft.com/office/drawing/2014/main" id="{52B9C31D-3C25-C580-48CE-3E6F91A6615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8" y="5232400"/>
            <a:ext cx="651033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Google Shape;492;p6">
            <a:extLst>
              <a:ext uri="{FF2B5EF4-FFF2-40B4-BE49-F238E27FC236}">
                <a16:creationId xmlns:a16="http://schemas.microsoft.com/office/drawing/2014/main" id="{D23DEDAC-83EA-3C97-6F4E-FC30119165C7}"/>
              </a:ext>
            </a:extLst>
          </p:cNvPr>
          <p:cNvSpPr>
            <a:spLocks noChangeArrowheads="1"/>
          </p:cNvSpPr>
          <p:nvPr/>
        </p:nvSpPr>
        <p:spPr bwMode="auto">
          <a:xfrm>
            <a:off x="9644063" y="5314950"/>
            <a:ext cx="500062" cy="369888"/>
          </a:xfrm>
          <a:prstGeom prst="rect">
            <a:avLst/>
          </a:prstGeom>
          <a:noFill/>
          <a:ln w="101600">
            <a:solidFill>
              <a:srgbClr val="8E2EB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21" name="Google Shape;493;p6">
            <a:extLst>
              <a:ext uri="{FF2B5EF4-FFF2-40B4-BE49-F238E27FC236}">
                <a16:creationId xmlns:a16="http://schemas.microsoft.com/office/drawing/2014/main" id="{2D98C4A9-13BC-03BE-882A-8617CA4CEBC0}"/>
              </a:ext>
            </a:extLst>
          </p:cNvPr>
          <p:cNvSpPr>
            <a:spLocks noChangeArrowheads="1"/>
          </p:cNvSpPr>
          <p:nvPr/>
        </p:nvSpPr>
        <p:spPr bwMode="auto">
          <a:xfrm rot="-5400000">
            <a:off x="9428956" y="4598194"/>
            <a:ext cx="930275" cy="420688"/>
          </a:xfrm>
          <a:prstGeom prst="rightArrow">
            <a:avLst>
              <a:gd name="adj1" fmla="val 50000"/>
              <a:gd name="adj2" fmla="val 50133"/>
            </a:avLst>
          </a:prstGeom>
          <a:solidFill>
            <a:srgbClr val="8E2EB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5622" name="Google Shape;494;p6">
            <a:extLst>
              <a:ext uri="{FF2B5EF4-FFF2-40B4-BE49-F238E27FC236}">
                <a16:creationId xmlns:a16="http://schemas.microsoft.com/office/drawing/2014/main" id="{05BF6592-2460-3DB5-EF9D-E93EBBD2EF54}"/>
              </a:ext>
            </a:extLst>
          </p:cNvPr>
          <p:cNvSpPr txBox="1">
            <a:spLocks noChangeArrowheads="1"/>
          </p:cNvSpPr>
          <p:nvPr/>
        </p:nvSpPr>
        <p:spPr bwMode="auto">
          <a:xfrm>
            <a:off x="8207375" y="3849688"/>
            <a:ext cx="2281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LID4096" altLang="he-IL" sz="1800">
                <a:solidFill>
                  <a:srgbClr val="FFFFFF"/>
                </a:solidFill>
                <a:latin typeface="Twentieth Century"/>
                <a:ea typeface="Twentieth Century"/>
                <a:cs typeface="Twentieth Century"/>
                <a:sym typeface="Twentieth Century"/>
              </a:rPr>
              <a:t>איתחול המשחק</a:t>
            </a:r>
            <a:endParaRPr lang="he-IL" altLang="he-I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499;p7">
            <a:extLst>
              <a:ext uri="{FF2B5EF4-FFF2-40B4-BE49-F238E27FC236}">
                <a16:creationId xmlns:a16="http://schemas.microsoft.com/office/drawing/2014/main" id="{C8B31418-81E3-75B7-F0A4-BA7E5F756B60}"/>
              </a:ext>
            </a:extLst>
          </p:cNvPr>
          <p:cNvSpPr txBox="1">
            <a:spLocks noGrp="1"/>
          </p:cNvSpPr>
          <p:nvPr>
            <p:ph type="body" idx="1"/>
          </p:nvPr>
        </p:nvSpPr>
        <p:spPr>
          <a:xfrm>
            <a:off x="1141413" y="285750"/>
            <a:ext cx="1335087" cy="762000"/>
          </a:xfrm>
          <a:solidFill>
            <a:srgbClr val="3B95DE"/>
          </a:solidFill>
          <a:ln w="15875" cap="flat">
            <a:solidFill>
              <a:srgbClr val="415620"/>
            </a:solidFill>
            <a:round/>
            <a:headEnd type="none" w="sm" len="sm"/>
            <a:tailEnd type="none" w="sm" len="sm"/>
          </a:ln>
        </p:spPr>
        <p:txBody>
          <a:bodyPr anchor="ctr"/>
          <a:lstStyle/>
          <a:p>
            <a:pPr marL="0" indent="0" algn="ctr" eaLnBrk="1" hangingPunct="1">
              <a:spcBef>
                <a:spcPct val="0"/>
              </a:spcBef>
              <a:spcAft>
                <a:spcPct val="0"/>
              </a:spcAft>
              <a:buClr>
                <a:srgbClr val="FFFFFF"/>
              </a:buClr>
              <a:buSzPts val="2000"/>
              <a:buFont typeface="Arial" panose="020B0604020202020204" pitchFamily="34" charset="0"/>
              <a:buNone/>
            </a:pPr>
            <a:r>
              <a:rPr lang="LID4096" altLang="he-IL" sz="1600">
                <a:solidFill>
                  <a:srgbClr val="FFFFFF"/>
                </a:solidFill>
                <a:latin typeface="Arial" panose="020B0604020202020204" pitchFamily="34" charset="0"/>
                <a:cs typeface="Arial" panose="020B0604020202020204" pitchFamily="34" charset="0"/>
              </a:rPr>
              <a:t>KBD</a:t>
            </a:r>
            <a:endParaRPr lang="he-IL" altLang="he-IL" sz="1200">
              <a:solidFill>
                <a:srgbClr val="FFFFFF"/>
              </a:solidFill>
              <a:latin typeface="Arial" panose="020B0604020202020204" pitchFamily="34" charset="0"/>
              <a:cs typeface="Arial" panose="020B0604020202020204" pitchFamily="34" charset="0"/>
            </a:endParaRPr>
          </a:p>
        </p:txBody>
      </p:sp>
      <p:sp>
        <p:nvSpPr>
          <p:cNvPr id="27651" name="Google Shape;500;p7">
            <a:extLst>
              <a:ext uri="{FF2B5EF4-FFF2-40B4-BE49-F238E27FC236}">
                <a16:creationId xmlns:a16="http://schemas.microsoft.com/office/drawing/2014/main" id="{7DE8466E-80DA-99CD-3BAD-D4BB10B5B630}"/>
              </a:ext>
            </a:extLst>
          </p:cNvPr>
          <p:cNvSpPr>
            <a:spLocks noChangeArrowheads="1"/>
          </p:cNvSpPr>
          <p:nvPr/>
        </p:nvSpPr>
        <p:spPr bwMode="auto">
          <a:xfrm>
            <a:off x="3740150" y="828675"/>
            <a:ext cx="1644650" cy="7175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Pacman_block</a:t>
            </a:r>
            <a:endParaRPr lang="he-IL" altLang="he-IL" sz="1200">
              <a:solidFill>
                <a:srgbClr val="FFFFFF"/>
              </a:solidFill>
            </a:endParaRPr>
          </a:p>
        </p:txBody>
      </p:sp>
      <p:sp>
        <p:nvSpPr>
          <p:cNvPr id="27652" name="Google Shape;501;p7">
            <a:extLst>
              <a:ext uri="{FF2B5EF4-FFF2-40B4-BE49-F238E27FC236}">
                <a16:creationId xmlns:a16="http://schemas.microsoft.com/office/drawing/2014/main" id="{D628826E-337C-B9E4-1F9C-FA4914725519}"/>
              </a:ext>
            </a:extLst>
          </p:cNvPr>
          <p:cNvSpPr>
            <a:spLocks noChangeArrowheads="1"/>
          </p:cNvSpPr>
          <p:nvPr/>
        </p:nvSpPr>
        <p:spPr bwMode="auto">
          <a:xfrm>
            <a:off x="3903663" y="3340100"/>
            <a:ext cx="1317625" cy="5397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Hammer</a:t>
            </a:r>
            <a:endParaRPr lang="he-IL" altLang="he-IL"/>
          </a:p>
        </p:txBody>
      </p:sp>
      <p:sp>
        <p:nvSpPr>
          <p:cNvPr id="27653" name="Google Shape;502;p7">
            <a:extLst>
              <a:ext uri="{FF2B5EF4-FFF2-40B4-BE49-F238E27FC236}">
                <a16:creationId xmlns:a16="http://schemas.microsoft.com/office/drawing/2014/main" id="{87095771-FA06-F132-9DAB-285D9BD08593}"/>
              </a:ext>
            </a:extLst>
          </p:cNvPr>
          <p:cNvSpPr>
            <a:spLocks noChangeArrowheads="1"/>
          </p:cNvSpPr>
          <p:nvPr/>
        </p:nvSpPr>
        <p:spPr bwMode="auto">
          <a:xfrm>
            <a:off x="6175375" y="2695575"/>
            <a:ext cx="990600" cy="6350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walls</a:t>
            </a:r>
            <a:endParaRPr lang="he-IL" altLang="he-IL" sz="1200">
              <a:solidFill>
                <a:srgbClr val="FFFFFF"/>
              </a:solidFill>
            </a:endParaRPr>
          </a:p>
        </p:txBody>
      </p:sp>
      <p:sp>
        <p:nvSpPr>
          <p:cNvPr id="27654" name="Google Shape;503;p7">
            <a:extLst>
              <a:ext uri="{FF2B5EF4-FFF2-40B4-BE49-F238E27FC236}">
                <a16:creationId xmlns:a16="http://schemas.microsoft.com/office/drawing/2014/main" id="{85183B90-AC33-D0BA-3B2C-2271C84F882D}"/>
              </a:ext>
            </a:extLst>
          </p:cNvPr>
          <p:cNvSpPr>
            <a:spLocks noChangeArrowheads="1"/>
          </p:cNvSpPr>
          <p:nvPr/>
        </p:nvSpPr>
        <p:spPr bwMode="auto">
          <a:xfrm>
            <a:off x="3662363" y="1817688"/>
            <a:ext cx="1581150" cy="5397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Monster_block</a:t>
            </a:r>
            <a:endParaRPr lang="he-IL" altLang="he-IL" sz="1200">
              <a:solidFill>
                <a:srgbClr val="FFFFFF"/>
              </a:solidFill>
            </a:endParaRPr>
          </a:p>
        </p:txBody>
      </p:sp>
      <p:sp>
        <p:nvSpPr>
          <p:cNvPr id="27655" name="Google Shape;504;p7">
            <a:extLst>
              <a:ext uri="{FF2B5EF4-FFF2-40B4-BE49-F238E27FC236}">
                <a16:creationId xmlns:a16="http://schemas.microsoft.com/office/drawing/2014/main" id="{69A9F34B-BB29-86E2-B742-850CA7C80CF0}"/>
              </a:ext>
            </a:extLst>
          </p:cNvPr>
          <p:cNvSpPr>
            <a:spLocks noChangeArrowheads="1"/>
          </p:cNvSpPr>
          <p:nvPr/>
        </p:nvSpPr>
        <p:spPr bwMode="auto">
          <a:xfrm>
            <a:off x="5889625" y="285750"/>
            <a:ext cx="1517650" cy="5778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background</a:t>
            </a:r>
            <a:endParaRPr lang="he-IL" altLang="he-IL" sz="1200">
              <a:solidFill>
                <a:srgbClr val="FFFFFF"/>
              </a:solidFill>
            </a:endParaRPr>
          </a:p>
        </p:txBody>
      </p:sp>
      <p:sp>
        <p:nvSpPr>
          <p:cNvPr id="27656" name="Google Shape;505;p7">
            <a:extLst>
              <a:ext uri="{FF2B5EF4-FFF2-40B4-BE49-F238E27FC236}">
                <a16:creationId xmlns:a16="http://schemas.microsoft.com/office/drawing/2014/main" id="{59C4EAB2-8768-D9B7-C45C-9B3045F2AD1F}"/>
              </a:ext>
            </a:extLst>
          </p:cNvPr>
          <p:cNvSpPr>
            <a:spLocks noChangeArrowheads="1"/>
          </p:cNvSpPr>
          <p:nvPr/>
        </p:nvSpPr>
        <p:spPr bwMode="auto">
          <a:xfrm>
            <a:off x="1422400" y="1635125"/>
            <a:ext cx="730250" cy="5842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CLK</a:t>
            </a:r>
            <a:endParaRPr lang="he-IL" altLang="he-IL"/>
          </a:p>
        </p:txBody>
      </p:sp>
      <p:sp>
        <p:nvSpPr>
          <p:cNvPr id="27657" name="Google Shape;506;p7">
            <a:extLst>
              <a:ext uri="{FF2B5EF4-FFF2-40B4-BE49-F238E27FC236}">
                <a16:creationId xmlns:a16="http://schemas.microsoft.com/office/drawing/2014/main" id="{44FEA792-D283-652E-8C47-B2DAD0A8510D}"/>
              </a:ext>
            </a:extLst>
          </p:cNvPr>
          <p:cNvSpPr>
            <a:spLocks noChangeArrowheads="1"/>
          </p:cNvSpPr>
          <p:nvPr/>
        </p:nvSpPr>
        <p:spPr bwMode="auto">
          <a:xfrm>
            <a:off x="5130800" y="4892675"/>
            <a:ext cx="1581150" cy="9271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audio</a:t>
            </a:r>
            <a:endParaRPr lang="he-IL" altLang="he-IL" sz="1200">
              <a:solidFill>
                <a:srgbClr val="FFFFFF"/>
              </a:solidFill>
            </a:endParaRPr>
          </a:p>
        </p:txBody>
      </p:sp>
      <p:sp>
        <p:nvSpPr>
          <p:cNvPr id="27658" name="Google Shape;507;p7">
            <a:extLst>
              <a:ext uri="{FF2B5EF4-FFF2-40B4-BE49-F238E27FC236}">
                <a16:creationId xmlns:a16="http://schemas.microsoft.com/office/drawing/2014/main" id="{37D2B011-39EB-D06C-8B74-68ADEE743F86}"/>
              </a:ext>
            </a:extLst>
          </p:cNvPr>
          <p:cNvSpPr>
            <a:spLocks noChangeArrowheads="1"/>
          </p:cNvSpPr>
          <p:nvPr/>
        </p:nvSpPr>
        <p:spPr bwMode="auto">
          <a:xfrm>
            <a:off x="6210300" y="1681163"/>
            <a:ext cx="990600" cy="684212"/>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Coins</a:t>
            </a:r>
            <a:endParaRPr lang="he-IL" altLang="he-IL"/>
          </a:p>
        </p:txBody>
      </p:sp>
      <p:sp>
        <p:nvSpPr>
          <p:cNvPr id="27659" name="Google Shape;508;p7">
            <a:extLst>
              <a:ext uri="{FF2B5EF4-FFF2-40B4-BE49-F238E27FC236}">
                <a16:creationId xmlns:a16="http://schemas.microsoft.com/office/drawing/2014/main" id="{32D5D018-0885-B91F-CFC7-0F05D8E11FEA}"/>
              </a:ext>
            </a:extLst>
          </p:cNvPr>
          <p:cNvSpPr>
            <a:spLocks noChangeArrowheads="1"/>
          </p:cNvSpPr>
          <p:nvPr/>
        </p:nvSpPr>
        <p:spPr bwMode="auto">
          <a:xfrm>
            <a:off x="10220325" y="3724275"/>
            <a:ext cx="971550" cy="8191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Score</a:t>
            </a:r>
            <a:endParaRPr lang="he-IL" altLang="he-IL"/>
          </a:p>
        </p:txBody>
      </p:sp>
      <p:sp>
        <p:nvSpPr>
          <p:cNvPr id="27660" name="Google Shape;509;p7">
            <a:extLst>
              <a:ext uri="{FF2B5EF4-FFF2-40B4-BE49-F238E27FC236}">
                <a16:creationId xmlns:a16="http://schemas.microsoft.com/office/drawing/2014/main" id="{1BC7692E-B5D5-9E3A-EA1D-6C52D40A25C6}"/>
              </a:ext>
            </a:extLst>
          </p:cNvPr>
          <p:cNvSpPr>
            <a:spLocks noChangeArrowheads="1"/>
          </p:cNvSpPr>
          <p:nvPr/>
        </p:nvSpPr>
        <p:spPr bwMode="auto">
          <a:xfrm>
            <a:off x="7229475" y="4067175"/>
            <a:ext cx="838200" cy="6096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600">
                <a:solidFill>
                  <a:srgbClr val="FFFFFF"/>
                </a:solidFill>
              </a:rPr>
              <a:t>Hearts</a:t>
            </a:r>
            <a:endParaRPr lang="he-IL" altLang="he-IL" sz="1200">
              <a:solidFill>
                <a:srgbClr val="FFFFFF"/>
              </a:solidFill>
            </a:endParaRPr>
          </a:p>
        </p:txBody>
      </p:sp>
      <p:sp>
        <p:nvSpPr>
          <p:cNvPr id="27661" name="Google Shape;510;p7">
            <a:extLst>
              <a:ext uri="{FF2B5EF4-FFF2-40B4-BE49-F238E27FC236}">
                <a16:creationId xmlns:a16="http://schemas.microsoft.com/office/drawing/2014/main" id="{509C6BA6-71F7-01D9-2E5E-5ECE2B7D4FE7}"/>
              </a:ext>
            </a:extLst>
          </p:cNvPr>
          <p:cNvSpPr>
            <a:spLocks noChangeArrowheads="1"/>
          </p:cNvSpPr>
          <p:nvPr/>
        </p:nvSpPr>
        <p:spPr bwMode="auto">
          <a:xfrm>
            <a:off x="8616950" y="3781425"/>
            <a:ext cx="1054100" cy="7620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Time</a:t>
            </a:r>
            <a:endParaRPr lang="he-IL" altLang="he-IL"/>
          </a:p>
        </p:txBody>
      </p:sp>
      <p:sp>
        <p:nvSpPr>
          <p:cNvPr id="27662" name="Google Shape;511;p7">
            <a:extLst>
              <a:ext uri="{FF2B5EF4-FFF2-40B4-BE49-F238E27FC236}">
                <a16:creationId xmlns:a16="http://schemas.microsoft.com/office/drawing/2014/main" id="{88E00434-0A16-4CAA-E9EF-8641FCC7EEBF}"/>
              </a:ext>
            </a:extLst>
          </p:cNvPr>
          <p:cNvSpPr>
            <a:spLocks noChangeArrowheads="1"/>
          </p:cNvSpPr>
          <p:nvPr/>
        </p:nvSpPr>
        <p:spPr bwMode="auto">
          <a:xfrm>
            <a:off x="10096500" y="1793875"/>
            <a:ext cx="1517650" cy="6731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Game_controller</a:t>
            </a:r>
            <a:endParaRPr lang="he-IL" altLang="he-IL"/>
          </a:p>
        </p:txBody>
      </p:sp>
      <p:sp>
        <p:nvSpPr>
          <p:cNvPr id="27663" name="Google Shape;512;p7">
            <a:extLst>
              <a:ext uri="{FF2B5EF4-FFF2-40B4-BE49-F238E27FC236}">
                <a16:creationId xmlns:a16="http://schemas.microsoft.com/office/drawing/2014/main" id="{B9DA8C29-7F7B-627C-F7E4-EFF98F8FC13B}"/>
              </a:ext>
            </a:extLst>
          </p:cNvPr>
          <p:cNvSpPr>
            <a:spLocks noChangeArrowheads="1"/>
          </p:cNvSpPr>
          <p:nvPr/>
        </p:nvSpPr>
        <p:spPr bwMode="auto">
          <a:xfrm>
            <a:off x="8026400" y="1165225"/>
            <a:ext cx="1581150" cy="76200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Objects_mux</a:t>
            </a:r>
            <a:endParaRPr lang="he-IL" altLang="he-IL"/>
          </a:p>
        </p:txBody>
      </p:sp>
      <p:sp>
        <p:nvSpPr>
          <p:cNvPr id="27664" name="Google Shape;513;p7">
            <a:extLst>
              <a:ext uri="{FF2B5EF4-FFF2-40B4-BE49-F238E27FC236}">
                <a16:creationId xmlns:a16="http://schemas.microsoft.com/office/drawing/2014/main" id="{ADCB654D-86FB-8C3A-4D1B-1241C80E45BC}"/>
              </a:ext>
            </a:extLst>
          </p:cNvPr>
          <p:cNvSpPr>
            <a:spLocks noChangeArrowheads="1"/>
          </p:cNvSpPr>
          <p:nvPr/>
        </p:nvSpPr>
        <p:spPr bwMode="auto">
          <a:xfrm>
            <a:off x="10093325" y="647700"/>
            <a:ext cx="1581150" cy="539750"/>
          </a:xfrm>
          <a:prstGeom prst="rect">
            <a:avLst/>
          </a:prstGeom>
          <a:solidFill>
            <a:srgbClr val="3B95DE"/>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rtl="1" eaLnBrk="1" hangingPunct="1"/>
            <a:r>
              <a:rPr lang="LID4096" altLang="he-IL" sz="1200">
                <a:solidFill>
                  <a:srgbClr val="FFFFFF"/>
                </a:solidFill>
              </a:rPr>
              <a:t>VGA_controller</a:t>
            </a:r>
            <a:endParaRPr lang="he-IL" altLang="he-IL"/>
          </a:p>
        </p:txBody>
      </p:sp>
      <p:cxnSp>
        <p:nvCxnSpPr>
          <p:cNvPr id="27665" name="Google Shape;514;p7">
            <a:extLst>
              <a:ext uri="{FF2B5EF4-FFF2-40B4-BE49-F238E27FC236}">
                <a16:creationId xmlns:a16="http://schemas.microsoft.com/office/drawing/2014/main" id="{51043E54-26A9-DE74-99E3-9FB14EF7C632}"/>
              </a:ext>
            </a:extLst>
          </p:cNvPr>
          <p:cNvCxnSpPr>
            <a:cxnSpLocks noChangeShapeType="1"/>
            <a:stCxn id="27650" idx="3"/>
          </p:cNvCxnSpPr>
          <p:nvPr/>
        </p:nvCxnSpPr>
        <p:spPr bwMode="auto">
          <a:xfrm>
            <a:off x="2476500" y="666750"/>
            <a:ext cx="727075" cy="7938"/>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66" name="Google Shape;515;p7">
            <a:extLst>
              <a:ext uri="{FF2B5EF4-FFF2-40B4-BE49-F238E27FC236}">
                <a16:creationId xmlns:a16="http://schemas.microsoft.com/office/drawing/2014/main" id="{258516C5-46A0-711F-5780-5D51F0A54C5D}"/>
              </a:ext>
            </a:extLst>
          </p:cNvPr>
          <p:cNvCxnSpPr>
            <a:cxnSpLocks noChangeShapeType="1"/>
          </p:cNvCxnSpPr>
          <p:nvPr/>
        </p:nvCxnSpPr>
        <p:spPr bwMode="auto">
          <a:xfrm>
            <a:off x="3203575" y="674688"/>
            <a:ext cx="15875" cy="373062"/>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67" name="Google Shape;516;p7">
            <a:extLst>
              <a:ext uri="{FF2B5EF4-FFF2-40B4-BE49-F238E27FC236}">
                <a16:creationId xmlns:a16="http://schemas.microsoft.com/office/drawing/2014/main" id="{1AD0E572-72B5-A93D-4365-FF23F550A9C8}"/>
              </a:ext>
            </a:extLst>
          </p:cNvPr>
          <p:cNvCxnSpPr>
            <a:cxnSpLocks noChangeShapeType="1"/>
            <a:stCxn id="27651" idx="1"/>
          </p:cNvCxnSpPr>
          <p:nvPr/>
        </p:nvCxnSpPr>
        <p:spPr bwMode="auto">
          <a:xfrm rot="10800000">
            <a:off x="3219450" y="1165225"/>
            <a:ext cx="520700" cy="22225"/>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68" name="Google Shape;517;p7">
            <a:extLst>
              <a:ext uri="{FF2B5EF4-FFF2-40B4-BE49-F238E27FC236}">
                <a16:creationId xmlns:a16="http://schemas.microsoft.com/office/drawing/2014/main" id="{316A51FF-FBB8-A734-93FD-0A801D2409C8}"/>
              </a:ext>
            </a:extLst>
          </p:cNvPr>
          <p:cNvCxnSpPr>
            <a:cxnSpLocks noChangeShapeType="1"/>
          </p:cNvCxnSpPr>
          <p:nvPr/>
        </p:nvCxnSpPr>
        <p:spPr bwMode="auto">
          <a:xfrm>
            <a:off x="3203575" y="696913"/>
            <a:ext cx="15875" cy="468312"/>
          </a:xfrm>
          <a:prstGeom prst="straightConnector1">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69" name="Google Shape;518;p7">
            <a:extLst>
              <a:ext uri="{FF2B5EF4-FFF2-40B4-BE49-F238E27FC236}">
                <a16:creationId xmlns:a16="http://schemas.microsoft.com/office/drawing/2014/main" id="{ADE7FC47-61D9-A326-819A-91C2C6ACDB3E}"/>
              </a:ext>
            </a:extLst>
          </p:cNvPr>
          <p:cNvCxnSpPr>
            <a:cxnSpLocks noChangeShapeType="1"/>
            <a:stCxn id="27650" idx="3"/>
            <a:endCxn id="27654" idx="1"/>
          </p:cNvCxnSpPr>
          <p:nvPr/>
        </p:nvCxnSpPr>
        <p:spPr bwMode="auto">
          <a:xfrm>
            <a:off x="2476500" y="666750"/>
            <a:ext cx="1185863" cy="1419225"/>
          </a:xfrm>
          <a:prstGeom prst="bentConnector3">
            <a:avLst>
              <a:gd name="adj1" fmla="val 37949"/>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0" name="Google Shape;519;p7">
            <a:extLst>
              <a:ext uri="{FF2B5EF4-FFF2-40B4-BE49-F238E27FC236}">
                <a16:creationId xmlns:a16="http://schemas.microsoft.com/office/drawing/2014/main" id="{1FA46F63-9EB9-2880-5A70-948001AC8006}"/>
              </a:ext>
            </a:extLst>
          </p:cNvPr>
          <p:cNvCxnSpPr>
            <a:cxnSpLocks noChangeShapeType="1"/>
            <a:stCxn id="27650" idx="3"/>
            <a:endCxn id="27652" idx="1"/>
          </p:cNvCxnSpPr>
          <p:nvPr/>
        </p:nvCxnSpPr>
        <p:spPr bwMode="auto">
          <a:xfrm>
            <a:off x="2476500" y="666750"/>
            <a:ext cx="1427163" cy="2943225"/>
          </a:xfrm>
          <a:prstGeom prst="bentConnector3">
            <a:avLst>
              <a:gd name="adj1" fmla="val 32648"/>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1" name="Google Shape;520;p7">
            <a:extLst>
              <a:ext uri="{FF2B5EF4-FFF2-40B4-BE49-F238E27FC236}">
                <a16:creationId xmlns:a16="http://schemas.microsoft.com/office/drawing/2014/main" id="{D4D44C69-E335-13F0-8308-61A34EE07E03}"/>
              </a:ext>
            </a:extLst>
          </p:cNvPr>
          <p:cNvCxnSpPr>
            <a:cxnSpLocks noChangeShapeType="1"/>
            <a:stCxn id="27650" idx="3"/>
            <a:endCxn id="27657" idx="1"/>
          </p:cNvCxnSpPr>
          <p:nvPr/>
        </p:nvCxnSpPr>
        <p:spPr bwMode="auto">
          <a:xfrm>
            <a:off x="2476500" y="666750"/>
            <a:ext cx="2654300" cy="4689475"/>
          </a:xfrm>
          <a:prstGeom prst="bentConnector3">
            <a:avLst>
              <a:gd name="adj1" fmla="val 17343"/>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2" name="Google Shape;521;p7">
            <a:extLst>
              <a:ext uri="{FF2B5EF4-FFF2-40B4-BE49-F238E27FC236}">
                <a16:creationId xmlns:a16="http://schemas.microsoft.com/office/drawing/2014/main" id="{EF211CCF-7C20-7DC6-9F91-774DC9952DCC}"/>
              </a:ext>
            </a:extLst>
          </p:cNvPr>
          <p:cNvCxnSpPr>
            <a:cxnSpLocks noChangeShapeType="1"/>
            <a:stCxn id="27655" idx="3"/>
            <a:endCxn id="27663" idx="1"/>
          </p:cNvCxnSpPr>
          <p:nvPr/>
        </p:nvCxnSpPr>
        <p:spPr bwMode="auto">
          <a:xfrm>
            <a:off x="7407275" y="574675"/>
            <a:ext cx="619125" cy="971550"/>
          </a:xfrm>
          <a:prstGeom prst="bentConnector3">
            <a:avLst>
              <a:gd name="adj1" fmla="val 49995"/>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3" name="Google Shape;522;p7">
            <a:extLst>
              <a:ext uri="{FF2B5EF4-FFF2-40B4-BE49-F238E27FC236}">
                <a16:creationId xmlns:a16="http://schemas.microsoft.com/office/drawing/2014/main" id="{44841E8A-57D6-0A49-27AD-39A50A376F29}"/>
              </a:ext>
            </a:extLst>
          </p:cNvPr>
          <p:cNvCxnSpPr>
            <a:cxnSpLocks noChangeShapeType="1"/>
          </p:cNvCxnSpPr>
          <p:nvPr/>
        </p:nvCxnSpPr>
        <p:spPr bwMode="auto">
          <a:xfrm>
            <a:off x="5365750" y="1176338"/>
            <a:ext cx="2641600" cy="358775"/>
          </a:xfrm>
          <a:prstGeom prst="bentConnector3">
            <a:avLst>
              <a:gd name="adj1" fmla="val 78847"/>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4" name="Google Shape;523;p7">
            <a:extLst>
              <a:ext uri="{FF2B5EF4-FFF2-40B4-BE49-F238E27FC236}">
                <a16:creationId xmlns:a16="http://schemas.microsoft.com/office/drawing/2014/main" id="{D5B3ACC1-FB71-92C9-C5AB-3E114EE8A910}"/>
              </a:ext>
            </a:extLst>
          </p:cNvPr>
          <p:cNvCxnSpPr>
            <a:cxnSpLocks noChangeShapeType="1"/>
            <a:stCxn id="27654" idx="3"/>
            <a:endCxn id="27663" idx="1"/>
          </p:cNvCxnSpPr>
          <p:nvPr/>
        </p:nvCxnSpPr>
        <p:spPr bwMode="auto">
          <a:xfrm rot="10800000" flipH="1">
            <a:off x="5243513" y="1546225"/>
            <a:ext cx="2782887" cy="541338"/>
          </a:xfrm>
          <a:prstGeom prst="bentConnector3">
            <a:avLst>
              <a:gd name="adj1" fmla="val 16458"/>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5" name="Google Shape;524;p7">
            <a:extLst>
              <a:ext uri="{FF2B5EF4-FFF2-40B4-BE49-F238E27FC236}">
                <a16:creationId xmlns:a16="http://schemas.microsoft.com/office/drawing/2014/main" id="{BD777019-644C-383D-4D7A-738B9450997A}"/>
              </a:ext>
            </a:extLst>
          </p:cNvPr>
          <p:cNvCxnSpPr>
            <a:cxnSpLocks noChangeShapeType="1"/>
            <a:stCxn id="27652" idx="3"/>
            <a:endCxn id="27653" idx="1"/>
          </p:cNvCxnSpPr>
          <p:nvPr/>
        </p:nvCxnSpPr>
        <p:spPr bwMode="auto">
          <a:xfrm rot="10800000" flipH="1">
            <a:off x="5221288" y="3013075"/>
            <a:ext cx="954087" cy="596900"/>
          </a:xfrm>
          <a:prstGeom prst="bentConnector3">
            <a:avLst>
              <a:gd name="adj1" fmla="val 50005"/>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6" name="Google Shape;525;p7">
            <a:extLst>
              <a:ext uri="{FF2B5EF4-FFF2-40B4-BE49-F238E27FC236}">
                <a16:creationId xmlns:a16="http://schemas.microsoft.com/office/drawing/2014/main" id="{FB4BAF77-2199-225E-6D74-1ED2668670FB}"/>
              </a:ext>
            </a:extLst>
          </p:cNvPr>
          <p:cNvCxnSpPr>
            <a:cxnSpLocks noChangeShapeType="1"/>
            <a:stCxn id="27653" idx="3"/>
            <a:endCxn id="27663" idx="1"/>
          </p:cNvCxnSpPr>
          <p:nvPr/>
        </p:nvCxnSpPr>
        <p:spPr bwMode="auto">
          <a:xfrm rot="10800000" flipH="1">
            <a:off x="7165975" y="1546225"/>
            <a:ext cx="860425" cy="1466850"/>
          </a:xfrm>
          <a:prstGeom prst="bentConnector3">
            <a:avLst>
              <a:gd name="adj1" fmla="val 50000"/>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7" name="Google Shape;526;p7">
            <a:extLst>
              <a:ext uri="{FF2B5EF4-FFF2-40B4-BE49-F238E27FC236}">
                <a16:creationId xmlns:a16="http://schemas.microsoft.com/office/drawing/2014/main" id="{5BB3470D-E9C8-96F6-1B60-A2208C109F07}"/>
              </a:ext>
            </a:extLst>
          </p:cNvPr>
          <p:cNvCxnSpPr>
            <a:cxnSpLocks noChangeShapeType="1"/>
            <a:stCxn id="27658" idx="3"/>
            <a:endCxn id="27663" idx="1"/>
          </p:cNvCxnSpPr>
          <p:nvPr/>
        </p:nvCxnSpPr>
        <p:spPr bwMode="auto">
          <a:xfrm rot="10800000" flipH="1">
            <a:off x="7200900" y="1546225"/>
            <a:ext cx="825500" cy="477838"/>
          </a:xfrm>
          <a:prstGeom prst="bentConnector3">
            <a:avLst>
              <a:gd name="adj1" fmla="val 17690"/>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8" name="Google Shape;527;p7">
            <a:extLst>
              <a:ext uri="{FF2B5EF4-FFF2-40B4-BE49-F238E27FC236}">
                <a16:creationId xmlns:a16="http://schemas.microsoft.com/office/drawing/2014/main" id="{95307CA7-67C7-0179-E87C-A2CF5CD10304}"/>
              </a:ext>
            </a:extLst>
          </p:cNvPr>
          <p:cNvCxnSpPr>
            <a:cxnSpLocks noChangeShapeType="1"/>
            <a:stCxn id="27657" idx="3"/>
            <a:endCxn id="27659" idx="1"/>
          </p:cNvCxnSpPr>
          <p:nvPr/>
        </p:nvCxnSpPr>
        <p:spPr bwMode="auto">
          <a:xfrm rot="10800000" flipH="1">
            <a:off x="6711950" y="4133850"/>
            <a:ext cx="3508375" cy="1222375"/>
          </a:xfrm>
          <a:prstGeom prst="bentConnector3">
            <a:avLst>
              <a:gd name="adj1" fmla="val 92079"/>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79" name="Google Shape;528;p7">
            <a:extLst>
              <a:ext uri="{FF2B5EF4-FFF2-40B4-BE49-F238E27FC236}">
                <a16:creationId xmlns:a16="http://schemas.microsoft.com/office/drawing/2014/main" id="{523503D6-8AC5-3CAF-9A32-95AB56F849D2}"/>
              </a:ext>
            </a:extLst>
          </p:cNvPr>
          <p:cNvCxnSpPr>
            <a:cxnSpLocks noChangeShapeType="1"/>
            <a:stCxn id="27663" idx="2"/>
            <a:endCxn id="27659" idx="0"/>
          </p:cNvCxnSpPr>
          <p:nvPr/>
        </p:nvCxnSpPr>
        <p:spPr bwMode="auto">
          <a:xfrm rot="16200000" flipH="1">
            <a:off x="8863013" y="1881187"/>
            <a:ext cx="1797050" cy="1889125"/>
          </a:xfrm>
          <a:prstGeom prst="bentConnector3">
            <a:avLst>
              <a:gd name="adj1" fmla="val 50000"/>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0" name="Google Shape;529;p7">
            <a:extLst>
              <a:ext uri="{FF2B5EF4-FFF2-40B4-BE49-F238E27FC236}">
                <a16:creationId xmlns:a16="http://schemas.microsoft.com/office/drawing/2014/main" id="{BA08608B-29AF-994F-8F00-DAF8F9D6CC37}"/>
              </a:ext>
            </a:extLst>
          </p:cNvPr>
          <p:cNvCxnSpPr>
            <a:cxnSpLocks noChangeShapeType="1"/>
            <a:stCxn id="27657" idx="0"/>
            <a:endCxn id="27660" idx="1"/>
          </p:cNvCxnSpPr>
          <p:nvPr/>
        </p:nvCxnSpPr>
        <p:spPr bwMode="auto">
          <a:xfrm rot="-5400000">
            <a:off x="6315075" y="3978275"/>
            <a:ext cx="520700" cy="1308100"/>
          </a:xfrm>
          <a:prstGeom prst="bentConnector2">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1" name="Google Shape;530;p7">
            <a:extLst>
              <a:ext uri="{FF2B5EF4-FFF2-40B4-BE49-F238E27FC236}">
                <a16:creationId xmlns:a16="http://schemas.microsoft.com/office/drawing/2014/main" id="{84CFB7ED-942F-F968-24A6-7E87A2A7B4B2}"/>
              </a:ext>
            </a:extLst>
          </p:cNvPr>
          <p:cNvCxnSpPr>
            <a:cxnSpLocks noChangeShapeType="1"/>
            <a:stCxn id="27660" idx="0"/>
            <a:endCxn id="27663" idx="2"/>
          </p:cNvCxnSpPr>
          <p:nvPr/>
        </p:nvCxnSpPr>
        <p:spPr bwMode="auto">
          <a:xfrm rot="-5400000">
            <a:off x="7162800" y="2413000"/>
            <a:ext cx="2139950" cy="1168400"/>
          </a:xfrm>
          <a:prstGeom prst="bentConnector3">
            <a:avLst>
              <a:gd name="adj1" fmla="val 31310"/>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2" name="Google Shape;531;p7">
            <a:extLst>
              <a:ext uri="{FF2B5EF4-FFF2-40B4-BE49-F238E27FC236}">
                <a16:creationId xmlns:a16="http://schemas.microsoft.com/office/drawing/2014/main" id="{C11DA3EA-6B48-AC30-C4BB-6504739A4F50}"/>
              </a:ext>
            </a:extLst>
          </p:cNvPr>
          <p:cNvCxnSpPr>
            <a:cxnSpLocks noChangeShapeType="1"/>
            <a:stCxn id="27663" idx="2"/>
            <a:endCxn id="27661" idx="0"/>
          </p:cNvCxnSpPr>
          <p:nvPr/>
        </p:nvCxnSpPr>
        <p:spPr bwMode="auto">
          <a:xfrm rot="16200000" flipH="1">
            <a:off x="8053388" y="2690812"/>
            <a:ext cx="1854200" cy="327025"/>
          </a:xfrm>
          <a:prstGeom prst="bentConnector3">
            <a:avLst>
              <a:gd name="adj1" fmla="val 48454"/>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3" name="Google Shape;532;p7">
            <a:extLst>
              <a:ext uri="{FF2B5EF4-FFF2-40B4-BE49-F238E27FC236}">
                <a16:creationId xmlns:a16="http://schemas.microsoft.com/office/drawing/2014/main" id="{CB30308D-EA31-6209-A7ED-BFBA3FA7A4C6}"/>
              </a:ext>
            </a:extLst>
          </p:cNvPr>
          <p:cNvCxnSpPr>
            <a:cxnSpLocks noChangeShapeType="1"/>
            <a:stCxn id="27657" idx="3"/>
            <a:endCxn id="27661" idx="2"/>
          </p:cNvCxnSpPr>
          <p:nvPr/>
        </p:nvCxnSpPr>
        <p:spPr bwMode="auto">
          <a:xfrm rot="10800000" flipH="1">
            <a:off x="6711950" y="4543425"/>
            <a:ext cx="2432050" cy="812800"/>
          </a:xfrm>
          <a:prstGeom prst="bentConnector2">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4" name="Google Shape;533;p7">
            <a:extLst>
              <a:ext uri="{FF2B5EF4-FFF2-40B4-BE49-F238E27FC236}">
                <a16:creationId xmlns:a16="http://schemas.microsoft.com/office/drawing/2014/main" id="{42E4224A-9C4D-5B03-3519-20D23BB01AC4}"/>
              </a:ext>
            </a:extLst>
          </p:cNvPr>
          <p:cNvCxnSpPr>
            <a:cxnSpLocks noChangeShapeType="1"/>
            <a:stCxn id="27654" idx="2"/>
            <a:endCxn id="27661" idx="0"/>
          </p:cNvCxnSpPr>
          <p:nvPr/>
        </p:nvCxnSpPr>
        <p:spPr bwMode="auto">
          <a:xfrm rot="16200000" flipH="1">
            <a:off x="6086475" y="723901"/>
            <a:ext cx="1423987" cy="4691062"/>
          </a:xfrm>
          <a:prstGeom prst="bentConnector3">
            <a:avLst>
              <a:gd name="adj1" fmla="val 11884"/>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7685" name="Google Shape;534;p7">
            <a:extLst>
              <a:ext uri="{FF2B5EF4-FFF2-40B4-BE49-F238E27FC236}">
                <a16:creationId xmlns:a16="http://schemas.microsoft.com/office/drawing/2014/main" id="{4569CE80-8BA9-3B6C-3497-A9801661A5E8}"/>
              </a:ext>
            </a:extLst>
          </p:cNvPr>
          <p:cNvCxnSpPr>
            <a:cxnSpLocks noChangeShapeType="1"/>
            <a:stCxn id="27660" idx="3"/>
            <a:endCxn id="27661" idx="1"/>
          </p:cNvCxnSpPr>
          <p:nvPr/>
        </p:nvCxnSpPr>
        <p:spPr bwMode="auto">
          <a:xfrm rot="10800000" flipH="1">
            <a:off x="8067675" y="4162425"/>
            <a:ext cx="549275" cy="209550"/>
          </a:xfrm>
          <a:prstGeom prst="bentConnector3">
            <a:avLst>
              <a:gd name="adj1" fmla="val 50000"/>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7686" name="Google Shape;535;p7">
            <a:extLst>
              <a:ext uri="{FF2B5EF4-FFF2-40B4-BE49-F238E27FC236}">
                <a16:creationId xmlns:a16="http://schemas.microsoft.com/office/drawing/2014/main" id="{0155A749-AC2A-4647-A010-C4581BBF8CBE}"/>
              </a:ext>
            </a:extLst>
          </p:cNvPr>
          <p:cNvSpPr txBox="1">
            <a:spLocks noChangeArrowheads="1"/>
          </p:cNvSpPr>
          <p:nvPr/>
        </p:nvSpPr>
        <p:spPr bwMode="auto">
          <a:xfrm>
            <a:off x="681038" y="2751138"/>
            <a:ext cx="1906587"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LID4096" altLang="he-IL" sz="4400">
                <a:solidFill>
                  <a:srgbClr val="FFFFFF"/>
                </a:solidFill>
                <a:latin typeface="Twentieth Century"/>
                <a:ea typeface="Twentieth Century"/>
                <a:cs typeface="Twentieth Century"/>
                <a:sym typeface="Twentieth Century"/>
              </a:rPr>
              <a:t>סכמת </a:t>
            </a:r>
            <a:endParaRPr lang="he-IL" altLang="he-IL"/>
          </a:p>
          <a:p>
            <a:pPr algn="ctr" eaLnBrk="1" hangingPunct="1"/>
            <a:r>
              <a:rPr lang="LID4096" altLang="he-IL" sz="4400">
                <a:solidFill>
                  <a:srgbClr val="FFFFFF"/>
                </a:solidFill>
                <a:latin typeface="Twentieth Century"/>
                <a:ea typeface="Twentieth Century"/>
                <a:cs typeface="Twentieth Century"/>
                <a:sym typeface="Twentieth Century"/>
              </a:rPr>
              <a:t>מלבנים</a:t>
            </a:r>
            <a:endParaRPr lang="he-IL" altLang="he-IL"/>
          </a:p>
        </p:txBody>
      </p:sp>
      <p:cxnSp>
        <p:nvCxnSpPr>
          <p:cNvPr id="27687" name="Google Shape;536;p7">
            <a:extLst>
              <a:ext uri="{FF2B5EF4-FFF2-40B4-BE49-F238E27FC236}">
                <a16:creationId xmlns:a16="http://schemas.microsoft.com/office/drawing/2014/main" id="{5EE64DA0-4DA5-64BB-BAB8-E647CF594C99}"/>
              </a:ext>
            </a:extLst>
          </p:cNvPr>
          <p:cNvCxnSpPr>
            <a:cxnSpLocks noChangeShapeType="1"/>
            <a:stCxn id="27663" idx="3"/>
            <a:endCxn id="27664" idx="1"/>
          </p:cNvCxnSpPr>
          <p:nvPr/>
        </p:nvCxnSpPr>
        <p:spPr bwMode="auto">
          <a:xfrm rot="10800000" flipH="1">
            <a:off x="9607550" y="917575"/>
            <a:ext cx="485775" cy="628650"/>
          </a:xfrm>
          <a:prstGeom prst="bentConnector3">
            <a:avLst>
              <a:gd name="adj1" fmla="val 50009"/>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541;p8">
            <a:extLst>
              <a:ext uri="{FF2B5EF4-FFF2-40B4-BE49-F238E27FC236}">
                <a16:creationId xmlns:a16="http://schemas.microsoft.com/office/drawing/2014/main" id="{AA6D3C6E-4236-C0E2-C48C-70C1899A402F}"/>
              </a:ext>
            </a:extLst>
          </p:cNvPr>
          <p:cNvSpPr txBox="1">
            <a:spLocks noGrp="1" noChangeArrowheads="1"/>
          </p:cNvSpPr>
          <p:nvPr>
            <p:ph type="body" idx="1"/>
          </p:nvPr>
        </p:nvSpPr>
        <p:spPr>
          <a:xfrm>
            <a:off x="4181475" y="373063"/>
            <a:ext cx="6781800" cy="741362"/>
          </a:xfrm>
        </p:spPr>
        <p:txBody>
          <a:bodyPr/>
          <a:lstStyle/>
          <a:p>
            <a:pPr marL="0" indent="0" eaLnBrk="1" hangingPunct="1">
              <a:spcBef>
                <a:spcPct val="0"/>
              </a:spcBef>
              <a:spcAft>
                <a:spcPct val="0"/>
              </a:spcAft>
              <a:buClr>
                <a:srgbClr val="FFFFFF"/>
              </a:buClr>
              <a:buSzPts val="3000"/>
              <a:buFont typeface="Arial" panose="020B0604020202020204" pitchFamily="34" charset="0"/>
              <a:buNone/>
            </a:pPr>
            <a:r>
              <a:rPr lang="LID4096" altLang="he-IL" sz="2400">
                <a:solidFill>
                  <a:srgbClr val="FFFFFF"/>
                </a:solidFill>
                <a:latin typeface="Twentieth Century"/>
                <a:ea typeface="Twentieth Century"/>
                <a:cs typeface="Twentieth Century"/>
                <a:sym typeface="Twentieth Century"/>
              </a:rPr>
              <a:t>הירארכיה עליונה</a:t>
            </a:r>
            <a:endParaRPr lang="he-IL" altLang="he-IL" sz="2400">
              <a:solidFill>
                <a:srgbClr val="FFFFFF"/>
              </a:solidFill>
              <a:latin typeface="Twentieth Century"/>
              <a:ea typeface="Twentieth Century"/>
              <a:cs typeface="Twentieth Century"/>
              <a:sym typeface="Twentieth Century"/>
            </a:endParaRPr>
          </a:p>
        </p:txBody>
      </p:sp>
      <p:pic>
        <p:nvPicPr>
          <p:cNvPr id="29699" name="Google Shape;542;p8">
            <a:extLst>
              <a:ext uri="{FF2B5EF4-FFF2-40B4-BE49-F238E27FC236}">
                <a16:creationId xmlns:a16="http://schemas.microsoft.com/office/drawing/2014/main" id="{D3DE312C-D611-51EA-9DBC-E6C0D53E0DA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990600"/>
            <a:ext cx="10753725"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Google Shape;547;p9">
            <a:extLst>
              <a:ext uri="{FF2B5EF4-FFF2-40B4-BE49-F238E27FC236}">
                <a16:creationId xmlns:a16="http://schemas.microsoft.com/office/drawing/2014/main" id="{1CA907BC-3106-E0AA-C218-85F9A6D4253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50"/>
            <a:ext cx="12006263" cy="609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2997C9"/>
            </a:gs>
            <a:gs pos="100000">
              <a:srgbClr val="002355"/>
            </a:gs>
          </a:gsLst>
          <a:lin ang="5040000"/>
        </a:gradFill>
        <a:effectLst/>
      </p:bgPr>
    </p:bg>
    <p:spTree>
      <p:nvGrpSpPr>
        <p:cNvPr id="1" name=""/>
        <p:cNvGrpSpPr/>
        <p:nvPr/>
      </p:nvGrpSpPr>
      <p:grpSpPr>
        <a:xfrm>
          <a:off x="0" y="0"/>
          <a:ext cx="0" cy="0"/>
          <a:chOff x="0" y="0"/>
          <a:chExt cx="0" cy="0"/>
        </a:xfrm>
      </p:grpSpPr>
      <p:sp>
        <p:nvSpPr>
          <p:cNvPr id="33794" name="Google Shape;552;p10">
            <a:extLst>
              <a:ext uri="{FF2B5EF4-FFF2-40B4-BE49-F238E27FC236}">
                <a16:creationId xmlns:a16="http://schemas.microsoft.com/office/drawing/2014/main" id="{8F03DD89-24C3-AF84-94E9-158278094D62}"/>
              </a:ext>
            </a:extLst>
          </p:cNvPr>
          <p:cNvSpPr>
            <a:spLocks noChangeArrowheads="1"/>
          </p:cNvSpPr>
          <p:nvPr/>
        </p:nvSpPr>
        <p:spPr bwMode="auto">
          <a:xfrm>
            <a:off x="25400" y="-14288"/>
            <a:ext cx="12192000" cy="6858001"/>
          </a:xfrm>
          <a:prstGeom prst="rect">
            <a:avLst/>
          </a:prstGeom>
          <a:gradFill rotWithShape="0">
            <a:gsLst>
              <a:gs pos="0">
                <a:srgbClr val="2997C9"/>
              </a:gs>
              <a:gs pos="100000">
                <a:srgbClr val="002355"/>
              </a:gs>
            </a:gsLst>
            <a:lin ang="504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grpSp>
        <p:nvGrpSpPr>
          <p:cNvPr id="33795" name="Google Shape;553;p10">
            <a:extLst>
              <a:ext uri="{FF2B5EF4-FFF2-40B4-BE49-F238E27FC236}">
                <a16:creationId xmlns:a16="http://schemas.microsoft.com/office/drawing/2014/main" id="{5F8A640D-C97F-F743-23E7-D8117FB7B94B}"/>
              </a:ext>
            </a:extLst>
          </p:cNvPr>
          <p:cNvGrpSpPr>
            <a:grpSpLocks/>
          </p:cNvGrpSpPr>
          <p:nvPr/>
        </p:nvGrpSpPr>
        <p:grpSpPr bwMode="auto">
          <a:xfrm>
            <a:off x="-14288" y="0"/>
            <a:ext cx="1220788" cy="6858000"/>
            <a:chOff x="-14288" y="0"/>
            <a:chExt cx="1220788" cy="6858001"/>
          </a:xfrm>
        </p:grpSpPr>
        <p:sp>
          <p:nvSpPr>
            <p:cNvPr id="33813" name="Google Shape;554;p10">
              <a:extLst>
                <a:ext uri="{FF2B5EF4-FFF2-40B4-BE49-F238E27FC236}">
                  <a16:creationId xmlns:a16="http://schemas.microsoft.com/office/drawing/2014/main" id="{828AF087-53B2-F4C1-4EA8-C865700989D1}"/>
                </a:ext>
              </a:extLst>
            </p:cNvPr>
            <p:cNvSpPr>
              <a:spLocks noChangeArrowheads="1"/>
            </p:cNvSpPr>
            <p:nvPr/>
          </p:nvSpPr>
          <p:spPr bwMode="auto">
            <a:xfrm>
              <a:off x="114300" y="4763"/>
              <a:ext cx="23813" cy="2181225"/>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3814" name="Google Shape;555;p10">
              <a:extLst>
                <a:ext uri="{FF2B5EF4-FFF2-40B4-BE49-F238E27FC236}">
                  <a16:creationId xmlns:a16="http://schemas.microsoft.com/office/drawing/2014/main" id="{96EB0815-7BCF-BFB0-82EF-0669B2B807A2}"/>
                </a:ext>
              </a:extLst>
            </p:cNvPr>
            <p:cNvSpPr>
              <a:spLocks/>
            </p:cNvSpPr>
            <p:nvPr/>
          </p:nvSpPr>
          <p:spPr bwMode="auto">
            <a:xfrm>
              <a:off x="33337"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5" name="Google Shape;556;p10">
              <a:extLst>
                <a:ext uri="{FF2B5EF4-FFF2-40B4-BE49-F238E27FC236}">
                  <a16:creationId xmlns:a16="http://schemas.microsoft.com/office/drawing/2014/main" id="{3E60BD8D-B4A1-F56E-6EB0-FE3072F30914}"/>
                </a:ext>
              </a:extLst>
            </p:cNvPr>
            <p:cNvSpPr>
              <a:spLocks/>
            </p:cNvSpPr>
            <p:nvPr/>
          </p:nvSpPr>
          <p:spPr bwMode="auto">
            <a:xfrm>
              <a:off x="28575"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6" name="Google Shape;557;p10">
              <a:extLst>
                <a:ext uri="{FF2B5EF4-FFF2-40B4-BE49-F238E27FC236}">
                  <a16:creationId xmlns:a16="http://schemas.microsoft.com/office/drawing/2014/main" id="{4E0374B4-B76F-38CE-B60E-596C6A4A9B5F}"/>
                </a:ext>
              </a:extLst>
            </p:cNvPr>
            <p:cNvSpPr>
              <a:spLocks/>
            </p:cNvSpPr>
            <p:nvPr/>
          </p:nvSpPr>
          <p:spPr bwMode="auto">
            <a:xfrm>
              <a:off x="200025" y="4763"/>
              <a:ext cx="369888" cy="1811338"/>
            </a:xfrm>
            <a:custGeom>
              <a:avLst/>
              <a:gdLst>
                <a:gd name="T0" fmla="*/ 346075 w 233"/>
                <a:gd name="T1" fmla="*/ 1811338 h 1141"/>
                <a:gd name="T2" fmla="*/ 0 w 233"/>
                <a:gd name="T3" fmla="*/ 993775 h 1141"/>
                <a:gd name="T4" fmla="*/ 0 w 233"/>
                <a:gd name="T5" fmla="*/ 0 h 1141"/>
                <a:gd name="T6" fmla="*/ 23813 w 233"/>
                <a:gd name="T7" fmla="*/ 0 h 1141"/>
                <a:gd name="T8" fmla="*/ 23813 w 233"/>
                <a:gd name="T9" fmla="*/ 989013 h 1141"/>
                <a:gd name="T10" fmla="*/ 369888 w 233"/>
                <a:gd name="T11" fmla="*/ 1801813 h 1141"/>
                <a:gd name="T12" fmla="*/ 346075 w 233"/>
                <a:gd name="T13" fmla="*/ 1811338 h 1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7" name="Google Shape;558;p10">
              <a:extLst>
                <a:ext uri="{FF2B5EF4-FFF2-40B4-BE49-F238E27FC236}">
                  <a16:creationId xmlns:a16="http://schemas.microsoft.com/office/drawing/2014/main" id="{D687B706-F927-AA05-915E-2543F193244B}"/>
                </a:ext>
              </a:extLst>
            </p:cNvPr>
            <p:cNvSpPr>
              <a:spLocks/>
            </p:cNvSpPr>
            <p:nvPr/>
          </p:nvSpPr>
          <p:spPr bwMode="auto">
            <a:xfrm>
              <a:off x="503237"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8" name="Google Shape;559;p10">
              <a:extLst>
                <a:ext uri="{FF2B5EF4-FFF2-40B4-BE49-F238E27FC236}">
                  <a16:creationId xmlns:a16="http://schemas.microsoft.com/office/drawing/2014/main" id="{BD397450-FD42-533F-719F-4E7821712EFC}"/>
                </a:ext>
              </a:extLst>
            </p:cNvPr>
            <p:cNvSpPr>
              <a:spLocks/>
            </p:cNvSpPr>
            <p:nvPr/>
          </p:nvSpPr>
          <p:spPr bwMode="auto">
            <a:xfrm>
              <a:off x="285750" y="4763"/>
              <a:ext cx="369888" cy="1430338"/>
            </a:xfrm>
            <a:custGeom>
              <a:avLst/>
              <a:gdLst>
                <a:gd name="T0" fmla="*/ 350838 w 233"/>
                <a:gd name="T1" fmla="*/ 1430338 h 901"/>
                <a:gd name="T2" fmla="*/ 0 w 233"/>
                <a:gd name="T3" fmla="*/ 608013 h 901"/>
                <a:gd name="T4" fmla="*/ 0 w 233"/>
                <a:gd name="T5" fmla="*/ 0 h 901"/>
                <a:gd name="T6" fmla="*/ 28575 w 233"/>
                <a:gd name="T7" fmla="*/ 0 h 901"/>
                <a:gd name="T8" fmla="*/ 28575 w 233"/>
                <a:gd name="T9" fmla="*/ 603250 h 901"/>
                <a:gd name="T10" fmla="*/ 369888 w 233"/>
                <a:gd name="T11" fmla="*/ 1420813 h 901"/>
                <a:gd name="T12" fmla="*/ 350838 w 233"/>
                <a:gd name="T13" fmla="*/ 1430338 h 9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901" extrusionOk="0">
                  <a:moveTo>
                    <a:pt x="221" y="901"/>
                  </a:moveTo>
                  <a:lnTo>
                    <a:pt x="0" y="383"/>
                  </a:lnTo>
                  <a:lnTo>
                    <a:pt x="0" y="0"/>
                  </a:lnTo>
                  <a:lnTo>
                    <a:pt x="18" y="0"/>
                  </a:lnTo>
                  <a:lnTo>
                    <a:pt x="18" y="380"/>
                  </a:lnTo>
                  <a:lnTo>
                    <a:pt x="233" y="895"/>
                  </a:lnTo>
                  <a:lnTo>
                    <a:pt x="221" y="901"/>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9" name="Google Shape;560;p10">
              <a:extLst>
                <a:ext uri="{FF2B5EF4-FFF2-40B4-BE49-F238E27FC236}">
                  <a16:creationId xmlns:a16="http://schemas.microsoft.com/office/drawing/2014/main" id="{2E1DBB27-501F-33A8-6E8F-4A0E7D2F0ACE}"/>
                </a:ext>
              </a:extLst>
            </p:cNvPr>
            <p:cNvSpPr>
              <a:spLocks/>
            </p:cNvSpPr>
            <p:nvPr/>
          </p:nvSpPr>
          <p:spPr bwMode="auto">
            <a:xfrm>
              <a:off x="546100"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0" name="Google Shape;561;p10">
              <a:extLst>
                <a:ext uri="{FF2B5EF4-FFF2-40B4-BE49-F238E27FC236}">
                  <a16:creationId xmlns:a16="http://schemas.microsoft.com/office/drawing/2014/main" id="{F7A921F9-5B4C-F6B1-05E1-C1655685A207}"/>
                </a:ext>
              </a:extLst>
            </p:cNvPr>
            <p:cNvSpPr>
              <a:spLocks/>
            </p:cNvSpPr>
            <p:nvPr/>
          </p:nvSpPr>
          <p:spPr bwMode="auto">
            <a:xfrm>
              <a:off x="588962"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1" name="Google Shape;562;p10">
              <a:extLst>
                <a:ext uri="{FF2B5EF4-FFF2-40B4-BE49-F238E27FC236}">
                  <a16:creationId xmlns:a16="http://schemas.microsoft.com/office/drawing/2014/main" id="{F45DD7D8-8C9F-F56F-A773-F217108E0031}"/>
                </a:ext>
              </a:extLst>
            </p:cNvPr>
            <p:cNvSpPr>
              <a:spLocks/>
            </p:cNvSpPr>
            <p:nvPr/>
          </p:nvSpPr>
          <p:spPr bwMode="auto">
            <a:xfrm>
              <a:off x="588962"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2" name="Google Shape;563;p10">
              <a:extLst>
                <a:ext uri="{FF2B5EF4-FFF2-40B4-BE49-F238E27FC236}">
                  <a16:creationId xmlns:a16="http://schemas.microsoft.com/office/drawing/2014/main" id="{89CF46AD-8EAC-A562-CF92-734458936B6D}"/>
                </a:ext>
              </a:extLst>
            </p:cNvPr>
            <p:cNvSpPr>
              <a:spLocks/>
            </p:cNvSpPr>
            <p:nvPr/>
          </p:nvSpPr>
          <p:spPr bwMode="auto">
            <a:xfrm>
              <a:off x="641350" y="0"/>
              <a:ext cx="422275" cy="527050"/>
            </a:xfrm>
            <a:custGeom>
              <a:avLst/>
              <a:gdLst>
                <a:gd name="T0" fmla="*/ 407988 w 266"/>
                <a:gd name="T1" fmla="*/ 527050 h 332"/>
                <a:gd name="T2" fmla="*/ 76200 w 266"/>
                <a:gd name="T3" fmla="*/ 195263 h 332"/>
                <a:gd name="T4" fmla="*/ 0 w 266"/>
                <a:gd name="T5" fmla="*/ 9525 h 332"/>
                <a:gd name="T6" fmla="*/ 23813 w 266"/>
                <a:gd name="T7" fmla="*/ 0 h 332"/>
                <a:gd name="T8" fmla="*/ 100013 w 266"/>
                <a:gd name="T9" fmla="*/ 180975 h 332"/>
                <a:gd name="T10" fmla="*/ 422275 w 266"/>
                <a:gd name="T11" fmla="*/ 508000 h 332"/>
                <a:gd name="T12" fmla="*/ 407988 w 266"/>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6" h="332" extrusionOk="0">
                  <a:moveTo>
                    <a:pt x="257" y="332"/>
                  </a:moveTo>
                  <a:lnTo>
                    <a:pt x="48" y="123"/>
                  </a:lnTo>
                  <a:lnTo>
                    <a:pt x="0" y="6"/>
                  </a:lnTo>
                  <a:lnTo>
                    <a:pt x="15" y="0"/>
                  </a:lnTo>
                  <a:lnTo>
                    <a:pt x="63" y="114"/>
                  </a:lnTo>
                  <a:lnTo>
                    <a:pt x="266" y="320"/>
                  </a:lnTo>
                  <a:lnTo>
                    <a:pt x="257" y="332"/>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3" name="Google Shape;564;p10">
              <a:extLst>
                <a:ext uri="{FF2B5EF4-FFF2-40B4-BE49-F238E27FC236}">
                  <a16:creationId xmlns:a16="http://schemas.microsoft.com/office/drawing/2014/main" id="{1607D60B-1317-5C90-97B3-9B9F1D5A09AA}"/>
                </a:ext>
              </a:extLst>
            </p:cNvPr>
            <p:cNvSpPr>
              <a:spLocks/>
            </p:cNvSpPr>
            <p:nvPr/>
          </p:nvSpPr>
          <p:spPr bwMode="auto">
            <a:xfrm>
              <a:off x="1020762"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cxnSp>
          <p:nvCxnSpPr>
            <p:cNvPr id="33824" name="Google Shape;565;p10">
              <a:extLst>
                <a:ext uri="{FF2B5EF4-FFF2-40B4-BE49-F238E27FC236}">
                  <a16:creationId xmlns:a16="http://schemas.microsoft.com/office/drawing/2014/main" id="{D6C28EEA-09A0-C3EB-79B8-0A5FD238C245}"/>
                </a:ext>
              </a:extLst>
            </p:cNvPr>
            <p:cNvCxnSpPr>
              <a:cxnSpLocks noChangeShapeType="1"/>
            </p:cNvCxnSpPr>
            <p:nvPr/>
          </p:nvCxnSpPr>
          <p:spPr bwMode="auto">
            <a:xfrm>
              <a:off x="-4763" y="9525"/>
              <a:ext cx="0" cy="0"/>
            </a:xfrm>
            <a:prstGeom prst="straightConnector1">
              <a:avLst/>
            </a:prstGeom>
            <a:noFill/>
            <a:ln w="9525">
              <a:solidFill>
                <a:srgbClr val="FFFFFF"/>
              </a:solidFill>
              <a:miter lim="800000"/>
              <a:headEnd/>
              <a:tailEnd/>
            </a:ln>
            <a:extLst>
              <a:ext uri="{909E8E84-426E-40DD-AFC4-6F175D3DCCD1}">
                <a14:hiddenFill xmlns:a14="http://schemas.microsoft.com/office/drawing/2010/main">
                  <a:noFill/>
                </a14:hiddenFill>
              </a:ext>
            </a:extLst>
          </p:spPr>
        </p:cxnSp>
        <p:sp>
          <p:nvSpPr>
            <p:cNvPr id="33825" name="Google Shape;566;p10">
              <a:extLst>
                <a:ext uri="{FF2B5EF4-FFF2-40B4-BE49-F238E27FC236}">
                  <a16:creationId xmlns:a16="http://schemas.microsoft.com/office/drawing/2014/main" id="{205AD7F8-EA45-E226-057D-0D4AB5E1F4B9}"/>
                </a:ext>
              </a:extLst>
            </p:cNvPr>
            <p:cNvSpPr>
              <a:spLocks/>
            </p:cNvSpPr>
            <p:nvPr/>
          </p:nvSpPr>
          <p:spPr bwMode="auto">
            <a:xfrm>
              <a:off x="9525" y="1801813"/>
              <a:ext cx="123825" cy="127000"/>
            </a:xfrm>
            <a:custGeom>
              <a:avLst/>
              <a:gdLst>
                <a:gd name="T0" fmla="*/ 9525 w 78"/>
                <a:gd name="T1" fmla="*/ 127000 h 80"/>
                <a:gd name="T2" fmla="*/ 0 w 78"/>
                <a:gd name="T3" fmla="*/ 112713 h 80"/>
                <a:gd name="T4" fmla="*/ 109538 w 78"/>
                <a:gd name="T5" fmla="*/ 0 h 80"/>
                <a:gd name="T6" fmla="*/ 123825 w 78"/>
                <a:gd name="T7" fmla="*/ 14288 h 80"/>
                <a:gd name="T8" fmla="*/ 9525 w 78"/>
                <a:gd name="T9" fmla="*/ 12700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80" extrusionOk="0">
                  <a:moveTo>
                    <a:pt x="6" y="80"/>
                  </a:moveTo>
                  <a:lnTo>
                    <a:pt x="0" y="71"/>
                  </a:lnTo>
                  <a:lnTo>
                    <a:pt x="69" y="0"/>
                  </a:lnTo>
                  <a:lnTo>
                    <a:pt x="78" y="9"/>
                  </a:lnTo>
                  <a:lnTo>
                    <a:pt x="6" y="8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6" name="Google Shape;567;p10">
              <a:extLst>
                <a:ext uri="{FF2B5EF4-FFF2-40B4-BE49-F238E27FC236}">
                  <a16:creationId xmlns:a16="http://schemas.microsoft.com/office/drawing/2014/main" id="{DE17FA31-6923-EC85-F611-507C8A948CD6}"/>
                </a:ext>
              </a:extLst>
            </p:cNvPr>
            <p:cNvSpPr>
              <a:spLocks/>
            </p:cNvSpPr>
            <p:nvPr/>
          </p:nvSpPr>
          <p:spPr bwMode="auto">
            <a:xfrm>
              <a:off x="-9525" y="3549650"/>
              <a:ext cx="147638" cy="481013"/>
            </a:xfrm>
            <a:custGeom>
              <a:avLst/>
              <a:gdLst>
                <a:gd name="T0" fmla="*/ 147638 w 93"/>
                <a:gd name="T1" fmla="*/ 481013 h 303"/>
                <a:gd name="T2" fmla="*/ 123825 w 93"/>
                <a:gd name="T3" fmla="*/ 481013 h 303"/>
                <a:gd name="T4" fmla="*/ 123825 w 93"/>
                <a:gd name="T5" fmla="*/ 123825 h 303"/>
                <a:gd name="T6" fmla="*/ 0 w 93"/>
                <a:gd name="T7" fmla="*/ 19050 h 303"/>
                <a:gd name="T8" fmla="*/ 19050 w 93"/>
                <a:gd name="T9" fmla="*/ 0 h 303"/>
                <a:gd name="T10" fmla="*/ 147638 w 93"/>
                <a:gd name="T11" fmla="*/ 109538 h 303"/>
                <a:gd name="T12" fmla="*/ 147638 w 93"/>
                <a:gd name="T13" fmla="*/ 481013 h 3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303" extrusionOk="0">
                  <a:moveTo>
                    <a:pt x="93" y="303"/>
                  </a:moveTo>
                  <a:lnTo>
                    <a:pt x="78" y="303"/>
                  </a:lnTo>
                  <a:lnTo>
                    <a:pt x="78" y="78"/>
                  </a:lnTo>
                  <a:lnTo>
                    <a:pt x="0" y="12"/>
                  </a:lnTo>
                  <a:lnTo>
                    <a:pt x="12" y="0"/>
                  </a:lnTo>
                  <a:lnTo>
                    <a:pt x="93" y="69"/>
                  </a:lnTo>
                  <a:lnTo>
                    <a:pt x="93" y="303"/>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7" name="Google Shape;568;p10">
              <a:extLst>
                <a:ext uri="{FF2B5EF4-FFF2-40B4-BE49-F238E27FC236}">
                  <a16:creationId xmlns:a16="http://schemas.microsoft.com/office/drawing/2014/main" id="{D7F6B717-1CAF-A82D-A367-1CE001BD09F6}"/>
                </a:ext>
              </a:extLst>
            </p:cNvPr>
            <p:cNvSpPr>
              <a:spLocks/>
            </p:cNvSpPr>
            <p:nvPr/>
          </p:nvSpPr>
          <p:spPr bwMode="auto">
            <a:xfrm>
              <a:off x="128587"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8" name="Google Shape;569;p10">
              <a:extLst>
                <a:ext uri="{FF2B5EF4-FFF2-40B4-BE49-F238E27FC236}">
                  <a16:creationId xmlns:a16="http://schemas.microsoft.com/office/drawing/2014/main" id="{9567D48C-3281-DC50-0F3C-0DAAC63D16F0}"/>
                </a:ext>
              </a:extLst>
            </p:cNvPr>
            <p:cNvSpPr>
              <a:spLocks/>
            </p:cNvSpPr>
            <p:nvPr/>
          </p:nvSpPr>
          <p:spPr bwMode="auto">
            <a:xfrm>
              <a:off x="204787" y="1849438"/>
              <a:ext cx="114300" cy="107950"/>
            </a:xfrm>
            <a:custGeom>
              <a:avLst/>
              <a:gdLst>
                <a:gd name="T0" fmla="*/ 57150 w 24"/>
                <a:gd name="T1" fmla="*/ 107950 h 23"/>
                <a:gd name="T2" fmla="*/ 0 w 24"/>
                <a:gd name="T3" fmla="*/ 56322 h 23"/>
                <a:gd name="T4" fmla="*/ 57150 w 24"/>
                <a:gd name="T5" fmla="*/ 0 h 23"/>
                <a:gd name="T6" fmla="*/ 114300 w 24"/>
                <a:gd name="T7" fmla="*/ 56322 h 23"/>
                <a:gd name="T8" fmla="*/ 57150 w 24"/>
                <a:gd name="T9" fmla="*/ 107950 h 23"/>
                <a:gd name="T10" fmla="*/ 57150 w 24"/>
                <a:gd name="T11" fmla="*/ 18774 h 23"/>
                <a:gd name="T12" fmla="*/ 19050 w 24"/>
                <a:gd name="T13" fmla="*/ 56322 h 23"/>
                <a:gd name="T14" fmla="*/ 57150 w 24"/>
                <a:gd name="T15" fmla="*/ 89176 h 23"/>
                <a:gd name="T16" fmla="*/ 95250 w 24"/>
                <a:gd name="T17" fmla="*/ 56322 h 23"/>
                <a:gd name="T18" fmla="*/ 57150 w 24"/>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29" name="Google Shape;570;p10">
              <a:extLst>
                <a:ext uri="{FF2B5EF4-FFF2-40B4-BE49-F238E27FC236}">
                  <a16:creationId xmlns:a16="http://schemas.microsoft.com/office/drawing/2014/main" id="{58C29DCF-4D2F-6CF2-6ED6-1092C8AA2DCB}"/>
                </a:ext>
              </a:extLst>
            </p:cNvPr>
            <p:cNvSpPr>
              <a:spLocks noChangeArrowheads="1"/>
            </p:cNvSpPr>
            <p:nvPr/>
          </p:nvSpPr>
          <p:spPr bwMode="auto">
            <a:xfrm>
              <a:off x="133350" y="4662488"/>
              <a:ext cx="23813" cy="2181225"/>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3830" name="Google Shape;571;p10">
              <a:extLst>
                <a:ext uri="{FF2B5EF4-FFF2-40B4-BE49-F238E27FC236}">
                  <a16:creationId xmlns:a16="http://schemas.microsoft.com/office/drawing/2014/main" id="{2CD15C45-B438-7CEF-1C23-7EF8450817DD}"/>
                </a:ext>
              </a:extLst>
            </p:cNvPr>
            <p:cNvSpPr>
              <a:spLocks/>
            </p:cNvSpPr>
            <p:nvPr/>
          </p:nvSpPr>
          <p:spPr bwMode="auto">
            <a:xfrm>
              <a:off x="223837" y="5041900"/>
              <a:ext cx="369888" cy="1801813"/>
            </a:xfrm>
            <a:custGeom>
              <a:avLst/>
              <a:gdLst>
                <a:gd name="T0" fmla="*/ 23813 w 233"/>
                <a:gd name="T1" fmla="*/ 1801813 h 1135"/>
                <a:gd name="T2" fmla="*/ 0 w 233"/>
                <a:gd name="T3" fmla="*/ 1801813 h 1135"/>
                <a:gd name="T4" fmla="*/ 0 w 233"/>
                <a:gd name="T5" fmla="*/ 817563 h 1135"/>
                <a:gd name="T6" fmla="*/ 0 w 233"/>
                <a:gd name="T7" fmla="*/ 812800 h 1135"/>
                <a:gd name="T8" fmla="*/ 346075 w 233"/>
                <a:gd name="T9" fmla="*/ 0 h 1135"/>
                <a:gd name="T10" fmla="*/ 369888 w 233"/>
                <a:gd name="T11" fmla="*/ 9525 h 1135"/>
                <a:gd name="T12" fmla="*/ 23813 w 233"/>
                <a:gd name="T13" fmla="*/ 822325 h 1135"/>
                <a:gd name="T14" fmla="*/ 23813 w 233"/>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1" name="Google Shape;572;p10">
              <a:extLst>
                <a:ext uri="{FF2B5EF4-FFF2-40B4-BE49-F238E27FC236}">
                  <a16:creationId xmlns:a16="http://schemas.microsoft.com/office/drawing/2014/main" id="{744D88E8-4BDF-8C31-8D41-F35DF7E02AFE}"/>
                </a:ext>
              </a:extLst>
            </p:cNvPr>
            <p:cNvSpPr>
              <a:spLocks/>
            </p:cNvSpPr>
            <p:nvPr/>
          </p:nvSpPr>
          <p:spPr bwMode="auto">
            <a:xfrm>
              <a:off x="52387"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2" name="Google Shape;573;p10">
              <a:extLst>
                <a:ext uri="{FF2B5EF4-FFF2-40B4-BE49-F238E27FC236}">
                  <a16:creationId xmlns:a16="http://schemas.microsoft.com/office/drawing/2014/main" id="{64A4FA8D-24B0-960D-20AA-DD95059F7C31}"/>
                </a:ext>
              </a:extLst>
            </p:cNvPr>
            <p:cNvSpPr>
              <a:spLocks/>
            </p:cNvSpPr>
            <p:nvPr/>
          </p:nvSpPr>
          <p:spPr bwMode="auto">
            <a:xfrm>
              <a:off x="-14288" y="5627688"/>
              <a:ext cx="85725" cy="1216025"/>
            </a:xfrm>
            <a:custGeom>
              <a:avLst/>
              <a:gdLst>
                <a:gd name="T0" fmla="*/ 85725 w 54"/>
                <a:gd name="T1" fmla="*/ 1216025 h 766"/>
                <a:gd name="T2" fmla="*/ 57150 w 54"/>
                <a:gd name="T3" fmla="*/ 1216025 h 766"/>
                <a:gd name="T4" fmla="*/ 57150 w 54"/>
                <a:gd name="T5" fmla="*/ 236538 h 766"/>
                <a:gd name="T6" fmla="*/ 0 w 54"/>
                <a:gd name="T7" fmla="*/ 4763 h 766"/>
                <a:gd name="T8" fmla="*/ 28575 w 54"/>
                <a:gd name="T9" fmla="*/ 0 h 766"/>
                <a:gd name="T10" fmla="*/ 85725 w 54"/>
                <a:gd name="T11" fmla="*/ 231775 h 766"/>
                <a:gd name="T12" fmla="*/ 85725 w 54"/>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766" extrusionOk="0">
                  <a:moveTo>
                    <a:pt x="54" y="766"/>
                  </a:moveTo>
                  <a:lnTo>
                    <a:pt x="36" y="766"/>
                  </a:lnTo>
                  <a:lnTo>
                    <a:pt x="36" y="149"/>
                  </a:lnTo>
                  <a:lnTo>
                    <a:pt x="0" y="3"/>
                  </a:lnTo>
                  <a:lnTo>
                    <a:pt x="18" y="0"/>
                  </a:lnTo>
                  <a:lnTo>
                    <a:pt x="54" y="146"/>
                  </a:lnTo>
                  <a:lnTo>
                    <a:pt x="54" y="766"/>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3" name="Google Shape;574;p10">
              <a:extLst>
                <a:ext uri="{FF2B5EF4-FFF2-40B4-BE49-F238E27FC236}">
                  <a16:creationId xmlns:a16="http://schemas.microsoft.com/office/drawing/2014/main" id="{D4301BA7-A756-9D91-FBC0-C5813E42D5FC}"/>
                </a:ext>
              </a:extLst>
            </p:cNvPr>
            <p:cNvSpPr>
              <a:spLocks/>
            </p:cNvSpPr>
            <p:nvPr/>
          </p:nvSpPr>
          <p:spPr bwMode="auto">
            <a:xfrm>
              <a:off x="527050"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4" name="Google Shape;575;p10">
              <a:extLst>
                <a:ext uri="{FF2B5EF4-FFF2-40B4-BE49-F238E27FC236}">
                  <a16:creationId xmlns:a16="http://schemas.microsoft.com/office/drawing/2014/main" id="{51056815-F377-1975-51A5-A16E9EED4A3A}"/>
                </a:ext>
              </a:extLst>
            </p:cNvPr>
            <p:cNvSpPr>
              <a:spLocks/>
            </p:cNvSpPr>
            <p:nvPr/>
          </p:nvSpPr>
          <p:spPr bwMode="auto">
            <a:xfrm>
              <a:off x="309562" y="5422900"/>
              <a:ext cx="374650" cy="1425575"/>
            </a:xfrm>
            <a:custGeom>
              <a:avLst/>
              <a:gdLst>
                <a:gd name="T0" fmla="*/ 28575 w 236"/>
                <a:gd name="T1" fmla="*/ 1425575 h 898"/>
                <a:gd name="T2" fmla="*/ 0 w 236"/>
                <a:gd name="T3" fmla="*/ 1425575 h 898"/>
                <a:gd name="T4" fmla="*/ 0 w 236"/>
                <a:gd name="T5" fmla="*/ 817563 h 898"/>
                <a:gd name="T6" fmla="*/ 4763 w 236"/>
                <a:gd name="T7" fmla="*/ 812800 h 898"/>
                <a:gd name="T8" fmla="*/ 350838 w 236"/>
                <a:gd name="T9" fmla="*/ 0 h 898"/>
                <a:gd name="T10" fmla="*/ 374650 w 236"/>
                <a:gd name="T11" fmla="*/ 9525 h 898"/>
                <a:gd name="T12" fmla="*/ 28575 w 236"/>
                <a:gd name="T13" fmla="*/ 822325 h 898"/>
                <a:gd name="T14" fmla="*/ 28575 w 236"/>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5" name="Google Shape;576;p10">
              <a:extLst>
                <a:ext uri="{FF2B5EF4-FFF2-40B4-BE49-F238E27FC236}">
                  <a16:creationId xmlns:a16="http://schemas.microsoft.com/office/drawing/2014/main" id="{058D8D05-7541-94AE-7672-94B6B426F82A}"/>
                </a:ext>
              </a:extLst>
            </p:cNvPr>
            <p:cNvSpPr>
              <a:spLocks/>
            </p:cNvSpPr>
            <p:nvPr/>
          </p:nvSpPr>
          <p:spPr bwMode="auto">
            <a:xfrm>
              <a:off x="569912"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6" name="Google Shape;577;p10">
              <a:extLst>
                <a:ext uri="{FF2B5EF4-FFF2-40B4-BE49-F238E27FC236}">
                  <a16:creationId xmlns:a16="http://schemas.microsoft.com/office/drawing/2014/main" id="{3EABD437-D6AE-BE23-1F45-D1690CCD7969}"/>
                </a:ext>
              </a:extLst>
            </p:cNvPr>
            <p:cNvSpPr>
              <a:spLocks/>
            </p:cNvSpPr>
            <p:nvPr/>
          </p:nvSpPr>
          <p:spPr bwMode="auto">
            <a:xfrm>
              <a:off x="612775"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7" name="Google Shape;578;p10">
              <a:extLst>
                <a:ext uri="{FF2B5EF4-FFF2-40B4-BE49-F238E27FC236}">
                  <a16:creationId xmlns:a16="http://schemas.microsoft.com/office/drawing/2014/main" id="{253FFFB4-B0BD-1AA4-FC63-C8713C101AE5}"/>
                </a:ext>
              </a:extLst>
            </p:cNvPr>
            <p:cNvSpPr>
              <a:spLocks/>
            </p:cNvSpPr>
            <p:nvPr/>
          </p:nvSpPr>
          <p:spPr bwMode="auto">
            <a:xfrm>
              <a:off x="612775"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8" name="Google Shape;579;p10">
              <a:extLst>
                <a:ext uri="{FF2B5EF4-FFF2-40B4-BE49-F238E27FC236}">
                  <a16:creationId xmlns:a16="http://schemas.microsoft.com/office/drawing/2014/main" id="{607E70AD-4676-0A29-879B-60BA91240420}"/>
                </a:ext>
              </a:extLst>
            </p:cNvPr>
            <p:cNvSpPr>
              <a:spLocks/>
            </p:cNvSpPr>
            <p:nvPr/>
          </p:nvSpPr>
          <p:spPr bwMode="auto">
            <a:xfrm>
              <a:off x="669925" y="6330950"/>
              <a:ext cx="417513" cy="517525"/>
            </a:xfrm>
            <a:custGeom>
              <a:avLst/>
              <a:gdLst>
                <a:gd name="T0" fmla="*/ 23813 w 263"/>
                <a:gd name="T1" fmla="*/ 517525 h 326"/>
                <a:gd name="T2" fmla="*/ 0 w 263"/>
                <a:gd name="T3" fmla="*/ 508000 h 326"/>
                <a:gd name="T4" fmla="*/ 71438 w 263"/>
                <a:gd name="T5" fmla="*/ 327025 h 326"/>
                <a:gd name="T6" fmla="*/ 76200 w 263"/>
                <a:gd name="T7" fmla="*/ 327025 h 326"/>
                <a:gd name="T8" fmla="*/ 403225 w 263"/>
                <a:gd name="T9" fmla="*/ 0 h 326"/>
                <a:gd name="T10" fmla="*/ 417513 w 263"/>
                <a:gd name="T11" fmla="*/ 19050 h 326"/>
                <a:gd name="T12" fmla="*/ 95250 w 263"/>
                <a:gd name="T13" fmla="*/ 341313 h 326"/>
                <a:gd name="T14" fmla="*/ 23813 w 263"/>
                <a:gd name="T15" fmla="*/ 517525 h 3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39" name="Google Shape;580;p10">
              <a:extLst>
                <a:ext uri="{FF2B5EF4-FFF2-40B4-BE49-F238E27FC236}">
                  <a16:creationId xmlns:a16="http://schemas.microsoft.com/office/drawing/2014/main" id="{CD403D53-C8A4-8B3A-ACA2-28ABB535E3A2}"/>
                </a:ext>
              </a:extLst>
            </p:cNvPr>
            <p:cNvSpPr>
              <a:spLocks/>
            </p:cNvSpPr>
            <p:nvPr/>
          </p:nvSpPr>
          <p:spPr bwMode="auto">
            <a:xfrm>
              <a:off x="1049337"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grpSp>
      <p:sp>
        <p:nvSpPr>
          <p:cNvPr id="33796" name="Google Shape;581;p10">
            <a:extLst>
              <a:ext uri="{FF2B5EF4-FFF2-40B4-BE49-F238E27FC236}">
                <a16:creationId xmlns:a16="http://schemas.microsoft.com/office/drawing/2014/main" id="{B552D4F1-E5B9-181D-C9EB-6EEABDC4E0D6}"/>
              </a:ext>
            </a:extLst>
          </p:cNvPr>
          <p:cNvSpPr txBox="1">
            <a:spLocks noGrp="1" noChangeArrowheads="1"/>
          </p:cNvSpPr>
          <p:nvPr>
            <p:ph type="title"/>
          </p:nvPr>
        </p:nvSpPr>
        <p:spPr>
          <a:xfrm>
            <a:off x="1141413" y="1082675"/>
            <a:ext cx="2870200" cy="4708525"/>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תיאור מודול המפלצת</a:t>
            </a:r>
            <a:endParaRPr lang="he-IL" altLang="he-IL" sz="3600">
              <a:solidFill>
                <a:srgbClr val="FFFFFF"/>
              </a:solidFill>
              <a:latin typeface="Twentieth Century"/>
              <a:ea typeface="Twentieth Century"/>
              <a:cs typeface="Twentieth Century"/>
              <a:sym typeface="Twentieth Century"/>
            </a:endParaRPr>
          </a:p>
        </p:txBody>
      </p:sp>
      <p:cxnSp>
        <p:nvCxnSpPr>
          <p:cNvPr id="33797" name="Google Shape;582;p10">
            <a:extLst>
              <a:ext uri="{FF2B5EF4-FFF2-40B4-BE49-F238E27FC236}">
                <a16:creationId xmlns:a16="http://schemas.microsoft.com/office/drawing/2014/main" id="{D26FEF81-29EB-4CC5-5BCF-AB234273CED5}"/>
              </a:ext>
            </a:extLst>
          </p:cNvPr>
          <p:cNvCxnSpPr>
            <a:cxnSpLocks noChangeShapeType="1"/>
          </p:cNvCxnSpPr>
          <p:nvPr/>
        </p:nvCxnSpPr>
        <p:spPr bwMode="auto">
          <a:xfrm>
            <a:off x="4654550" y="1454150"/>
            <a:ext cx="0" cy="3649663"/>
          </a:xfrm>
          <a:prstGeom prst="straightConnector1">
            <a:avLst/>
          </a:prstGeom>
          <a:noFill/>
          <a:ln w="25400">
            <a:solidFill>
              <a:schemeClr val="bg1">
                <a:alpha val="69803"/>
              </a:schemeClr>
            </a:solidFill>
            <a:round/>
            <a:headEnd type="none" w="sm" len="sm"/>
            <a:tailEnd type="none" w="sm" len="sm"/>
          </a:ln>
          <a:extLst>
            <a:ext uri="{909E8E84-426E-40DD-AFC4-6F175D3DCCD1}">
              <a14:hiddenFill xmlns:a14="http://schemas.microsoft.com/office/drawing/2010/main">
                <a:noFill/>
              </a14:hiddenFill>
            </a:ext>
          </a:extLst>
        </p:spPr>
      </p:cxnSp>
      <p:sp>
        <p:nvSpPr>
          <p:cNvPr id="583" name="Google Shape;583;p10">
            <a:extLst>
              <a:ext uri="{FF2B5EF4-FFF2-40B4-BE49-F238E27FC236}">
                <a16:creationId xmlns:a16="http://schemas.microsoft.com/office/drawing/2014/main" id="{70592161-11F3-EDDE-6780-CC84CDDF2EAE}"/>
              </a:ext>
            </a:extLst>
          </p:cNvPr>
          <p:cNvSpPr txBox="1">
            <a:spLocks noGrp="1"/>
          </p:cNvSpPr>
          <p:nvPr>
            <p:ph type="body" idx="1"/>
          </p:nvPr>
        </p:nvSpPr>
        <p:spPr>
          <a:xfrm>
            <a:off x="5297488" y="1082675"/>
            <a:ext cx="5751512" cy="4708525"/>
          </a:xfrm>
        </p:spPr>
        <p:txBody>
          <a:bodyPr anchor="ctr">
            <a:normAutofit fontScale="85000" lnSpcReduction="20000"/>
          </a:bodyPr>
          <a:lstStyle/>
          <a:p>
            <a:pPr eaLnBrk="1" hangingPunct="1">
              <a:spcBef>
                <a:spcPts val="0"/>
              </a:spcBef>
              <a:defRPr/>
            </a:pPr>
            <a:r>
              <a:rPr lang="he-IL" sz="1800" dirty="0">
                <a:solidFill>
                  <a:srgbClr val="FFFFFF"/>
                </a:solidFill>
                <a:latin typeface="Twentieth Century"/>
                <a:ea typeface="Twentieth Century"/>
                <a:cs typeface="Twentieth Century"/>
                <a:sym typeface="Twentieth Century"/>
              </a:rPr>
              <a:t>רנדומליות תנועת המפלצת – תנועת המפלצת ממומשת על ידי מכונת מצבים הדומה למימוש הפקמן, אך המפלצת בעלת תנועה עצמאית רנדומלית. על מנת ליצור את התנועה הזו, החלפנו את קלט המקלדת במודול </a:t>
            </a:r>
            <a:r>
              <a:rPr lang="en-US" sz="1800" dirty="0">
                <a:solidFill>
                  <a:srgbClr val="FFFFFF"/>
                </a:solidFill>
                <a:latin typeface="Twentieth Century"/>
                <a:ea typeface="Twentieth Century"/>
                <a:cs typeface="Twentieth Century"/>
                <a:sym typeface="Twentieth Century"/>
              </a:rPr>
              <a:t> RANDOM </a:t>
            </a:r>
            <a:r>
              <a:rPr lang="he-IL" sz="1800" dirty="0">
                <a:solidFill>
                  <a:srgbClr val="FFFFFF"/>
                </a:solidFill>
                <a:latin typeface="Twentieth Century"/>
                <a:ea typeface="Twentieth Century"/>
                <a:cs typeface="Twentieth Century"/>
                <a:sym typeface="Twentieth Century"/>
              </a:rPr>
              <a:t>שפולט מספר רנדומלי בין 1-4, שהוא כיוון תנועת המפלצת. הטריגר לפליטה זו הוא כאשר נכנס פולס זמן(כל 5 שניות), התנגשות מפלצת עם קיר או גבול ובעת לחיצה על מקש מקלדת.</a:t>
            </a:r>
            <a:endParaRPr lang="he-IL" sz="1800" dirty="0">
              <a:solidFill>
                <a:srgbClr val="FFFFFF"/>
              </a:solidFill>
              <a:latin typeface="Arial" panose="020B0604020202020204" pitchFamily="34" charset="0"/>
              <a:ea typeface="Twentieth Century"/>
              <a:cs typeface="Twentieth Century"/>
              <a:sym typeface="Twentieth Century"/>
            </a:endParaRPr>
          </a:p>
          <a:p>
            <a:pPr eaLnBrk="1" hangingPunct="1">
              <a:defRPr/>
            </a:pPr>
            <a:r>
              <a:rPr lang="he-IL" sz="1800" dirty="0">
                <a:solidFill>
                  <a:srgbClr val="FFFFFF"/>
                </a:solidFill>
                <a:latin typeface="Twentieth Century"/>
                <a:ea typeface="Twentieth Century"/>
                <a:cs typeface="Twentieth Century"/>
                <a:sym typeface="Twentieth Century"/>
              </a:rPr>
              <a:t>2 פרופילים שונים – מפלצת אדומה וירוקה, ממומש על ידי 2 </a:t>
            </a:r>
            <a:r>
              <a:rPr lang="en-US" sz="1800" dirty="0">
                <a:solidFill>
                  <a:srgbClr val="FFFFFF"/>
                </a:solidFill>
                <a:latin typeface="Twentieth Century"/>
                <a:ea typeface="Twentieth Century"/>
                <a:cs typeface="Twentieth Century"/>
                <a:sym typeface="Twentieth Century"/>
              </a:rPr>
              <a:t>BITMAPS </a:t>
            </a:r>
            <a:r>
              <a:rPr lang="he-IL" sz="1800" dirty="0">
                <a:solidFill>
                  <a:srgbClr val="FFFFFF"/>
                </a:solidFill>
                <a:latin typeface="Twentieth Century"/>
                <a:ea typeface="Twentieth Century"/>
                <a:cs typeface="Twentieth Century"/>
                <a:sym typeface="Twentieth Century"/>
              </a:rPr>
              <a:t>שונים. המודול בוחר אחד מהם על ידי קלט ממודול </a:t>
            </a:r>
            <a:r>
              <a:rPr lang="en-US" sz="1800" dirty="0">
                <a:solidFill>
                  <a:srgbClr val="FFFFFF"/>
                </a:solidFill>
                <a:latin typeface="Twentieth Century"/>
                <a:ea typeface="Twentieth Century"/>
                <a:cs typeface="Twentieth Century"/>
                <a:sym typeface="Twentieth Century"/>
              </a:rPr>
              <a:t>TIME</a:t>
            </a:r>
            <a:r>
              <a:rPr lang="he-IL" sz="1800" dirty="0">
                <a:solidFill>
                  <a:srgbClr val="FFFFFF"/>
                </a:solidFill>
                <a:latin typeface="Twentieth Century"/>
                <a:ea typeface="Twentieth Century"/>
                <a:cs typeface="Twentieth Century"/>
                <a:sym typeface="Twentieth Century"/>
              </a:rPr>
              <a:t>. קלט זה בוחר אדומה ב50 שניות הראשונות של כל דקה וירוקה ב10 האחרונות.</a:t>
            </a:r>
            <a:endParaRPr lang="he-IL" sz="1800" dirty="0">
              <a:solidFill>
                <a:srgbClr val="FFFFFF"/>
              </a:solidFill>
              <a:latin typeface="Arial" panose="020B0604020202020204" pitchFamily="34" charset="0"/>
              <a:ea typeface="Twentieth Century"/>
              <a:cs typeface="Twentieth Century"/>
              <a:sym typeface="Twentieth Century"/>
            </a:endParaRPr>
          </a:p>
          <a:p>
            <a:pPr eaLnBrk="1" hangingPunct="1">
              <a:defRPr/>
            </a:pPr>
            <a:r>
              <a:rPr lang="he-IL" sz="1800" dirty="0">
                <a:solidFill>
                  <a:srgbClr val="FFFFFF"/>
                </a:solidFill>
                <a:latin typeface="Twentieth Century"/>
                <a:ea typeface="Twentieth Century"/>
                <a:cs typeface="Twentieth Century"/>
                <a:sym typeface="Twentieth Century"/>
              </a:rPr>
              <a:t>המפלצת האדומה מורידה לבבות לשחקן, נדרשת התנגשות עם המפלצת יחד עם חיווי של סוג המפלצת להורדת לב בודד.</a:t>
            </a:r>
            <a:endParaRPr lang="he-IL" sz="1800" dirty="0">
              <a:solidFill>
                <a:srgbClr val="FFFFFF"/>
              </a:solidFill>
              <a:latin typeface="Arial" panose="020B0604020202020204" pitchFamily="34" charset="0"/>
              <a:ea typeface="Twentieth Century"/>
              <a:cs typeface="Twentieth Century"/>
              <a:sym typeface="Twentieth Century"/>
            </a:endParaRPr>
          </a:p>
          <a:p>
            <a:pPr eaLnBrk="1" hangingPunct="1">
              <a:defRPr/>
            </a:pPr>
            <a:r>
              <a:rPr lang="he-IL" sz="1800" dirty="0">
                <a:solidFill>
                  <a:srgbClr val="FFFFFF"/>
                </a:solidFill>
                <a:latin typeface="Twentieth Century"/>
                <a:ea typeface="Twentieth Century"/>
                <a:cs typeface="Twentieth Century"/>
                <a:sym typeface="Twentieth Century"/>
              </a:rPr>
              <a:t>המפלצת הירוקה מעניקה מקושים לשחקן, תנאי הכרחי לניצחון, נדרשת התנגשות עם המפלצת יחד עם חיווי של סוג המפלצת להענקת מקוש בודד.</a:t>
            </a:r>
            <a:endParaRPr lang="he-IL" sz="1800" dirty="0">
              <a:solidFill>
                <a:srgbClr val="FFFFFF"/>
              </a:solidFill>
              <a:latin typeface="Arial" panose="020B0604020202020204" pitchFamily="34" charset="0"/>
              <a:ea typeface="Twentieth Century"/>
              <a:cs typeface="Twentieth Century"/>
              <a:sym typeface="Twentieth Century"/>
            </a:endParaRPr>
          </a:p>
          <a:p>
            <a:pPr eaLnBrk="1" hangingPunct="1">
              <a:defRPr/>
            </a:pPr>
            <a:r>
              <a:rPr lang="he-IL" sz="1800" dirty="0">
                <a:solidFill>
                  <a:srgbClr val="FFFFFF"/>
                </a:solidFill>
                <a:latin typeface="Twentieth Century"/>
                <a:ea typeface="Twentieth Century"/>
                <a:cs typeface="Twentieth Century"/>
                <a:sym typeface="Twentieth Century"/>
              </a:rPr>
              <a:t>בתחילת המשחק ובכל התנגשות של מפלצת עם הפקמן, הפקמן חוזר לנקודת ההתחלה. לאחר מכן, דרוש שהוא יתחיל את תנועתו על מנת שהתנגשות בניהם תשפיע שוב על מהלך המשחק בצורות שתיארנו למעלה.</a:t>
            </a:r>
            <a:endParaRPr lang="he-IL" sz="1800" dirty="0">
              <a:solidFill>
                <a:srgbClr val="FFFFFF"/>
              </a:solidFill>
              <a:latin typeface="Arial" panose="020B0604020202020204" pitchFamily="34" charset="0"/>
              <a:ea typeface="Twentieth Century"/>
              <a:cs typeface="Twentieth Century"/>
              <a:sym typeface="Twentieth Century"/>
            </a:endParaRPr>
          </a:p>
          <a:p>
            <a:pPr eaLnBrk="1" hangingPunct="1">
              <a:defRPr/>
            </a:pPr>
            <a:r>
              <a:rPr lang="he-IL" sz="1800" dirty="0">
                <a:solidFill>
                  <a:srgbClr val="FFFFFF"/>
                </a:solidFill>
                <a:latin typeface="Twentieth Century"/>
                <a:ea typeface="Twentieth Century"/>
                <a:cs typeface="Twentieth Century"/>
                <a:sym typeface="Twentieth Century"/>
              </a:rPr>
              <a:t>התנגשות בקירות או בגבולות המסך גוררת עצירה ושינוי בתנועה.</a:t>
            </a:r>
            <a:endParaRPr lang="he-IL" sz="1800" dirty="0">
              <a:solidFill>
                <a:srgbClr val="FFFFFF"/>
              </a:solidFill>
              <a:latin typeface="Arial" panose="020B0604020202020204" pitchFamily="34" charset="0"/>
              <a:ea typeface="Twentieth Century"/>
              <a:cs typeface="Twentieth Century"/>
              <a:sym typeface="Twentieth Century"/>
            </a:endParaRPr>
          </a:p>
          <a:p>
            <a:pPr marL="228600" indent="-85725" eaLnBrk="1" fontAlgn="auto" hangingPunct="1">
              <a:lnSpc>
                <a:spcPct val="110000"/>
              </a:lnSpc>
              <a:buSzPct val="125000"/>
              <a:buFont typeface="Arial"/>
              <a:buNone/>
              <a:defRPr/>
            </a:pPr>
            <a:endParaRPr sz="1800" dirty="0">
              <a:solidFill>
                <a:schemeClr val="lt1"/>
              </a:solidFill>
              <a:latin typeface="Twentieth Century"/>
              <a:ea typeface="Twentieth Century"/>
              <a:cs typeface="Twentieth Century"/>
              <a:sym typeface="Twentieth Century"/>
            </a:endParaRPr>
          </a:p>
        </p:txBody>
      </p:sp>
      <p:grpSp>
        <p:nvGrpSpPr>
          <p:cNvPr id="33799" name="Google Shape;584;p10">
            <a:extLst>
              <a:ext uri="{FF2B5EF4-FFF2-40B4-BE49-F238E27FC236}">
                <a16:creationId xmlns:a16="http://schemas.microsoft.com/office/drawing/2014/main" id="{1B510F01-2C83-F743-AB9F-2ACB63AE1231}"/>
              </a:ext>
            </a:extLst>
          </p:cNvPr>
          <p:cNvGrpSpPr>
            <a:grpSpLocks/>
          </p:cNvGrpSpPr>
          <p:nvPr/>
        </p:nvGrpSpPr>
        <p:grpSpPr bwMode="auto">
          <a:xfrm>
            <a:off x="11364913" y="0"/>
            <a:ext cx="674687" cy="6848475"/>
            <a:chOff x="11364912" y="0"/>
            <a:chExt cx="674688" cy="6848476"/>
          </a:xfrm>
        </p:grpSpPr>
        <p:sp>
          <p:nvSpPr>
            <p:cNvPr id="33803" name="Google Shape;585;p10">
              <a:extLst>
                <a:ext uri="{FF2B5EF4-FFF2-40B4-BE49-F238E27FC236}">
                  <a16:creationId xmlns:a16="http://schemas.microsoft.com/office/drawing/2014/main" id="{1D381DF8-A100-1074-73AA-E0D047000FAF}"/>
                </a:ext>
              </a:extLst>
            </p:cNvPr>
            <p:cNvSpPr>
              <a:spLocks/>
            </p:cNvSpPr>
            <p:nvPr/>
          </p:nvSpPr>
          <p:spPr bwMode="auto">
            <a:xfrm>
              <a:off x="11483975" y="0"/>
              <a:ext cx="417513" cy="512763"/>
            </a:xfrm>
            <a:custGeom>
              <a:avLst/>
              <a:gdLst>
                <a:gd name="T0" fmla="*/ 19050 w 263"/>
                <a:gd name="T1" fmla="*/ 512763 h 323"/>
                <a:gd name="T2" fmla="*/ 0 w 263"/>
                <a:gd name="T3" fmla="*/ 498475 h 323"/>
                <a:gd name="T4" fmla="*/ 322263 w 263"/>
                <a:gd name="T5" fmla="*/ 171450 h 323"/>
                <a:gd name="T6" fmla="*/ 393700 w 263"/>
                <a:gd name="T7" fmla="*/ 0 h 323"/>
                <a:gd name="T8" fmla="*/ 417513 w 263"/>
                <a:gd name="T9" fmla="*/ 9525 h 323"/>
                <a:gd name="T10" fmla="*/ 346075 w 263"/>
                <a:gd name="T11" fmla="*/ 185738 h 323"/>
                <a:gd name="T12" fmla="*/ 346075 w 263"/>
                <a:gd name="T13" fmla="*/ 185738 h 323"/>
                <a:gd name="T14" fmla="*/ 19050 w 263"/>
                <a:gd name="T15" fmla="*/ 512763 h 3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3" h="323" extrusionOk="0">
                  <a:moveTo>
                    <a:pt x="12" y="323"/>
                  </a:moveTo>
                  <a:lnTo>
                    <a:pt x="0" y="314"/>
                  </a:lnTo>
                  <a:lnTo>
                    <a:pt x="203" y="108"/>
                  </a:lnTo>
                  <a:lnTo>
                    <a:pt x="248" y="0"/>
                  </a:lnTo>
                  <a:lnTo>
                    <a:pt x="263" y="6"/>
                  </a:lnTo>
                  <a:lnTo>
                    <a:pt x="218" y="117"/>
                  </a:lnTo>
                  <a:lnTo>
                    <a:pt x="12" y="323"/>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4" name="Google Shape;586;p10">
              <a:extLst>
                <a:ext uri="{FF2B5EF4-FFF2-40B4-BE49-F238E27FC236}">
                  <a16:creationId xmlns:a16="http://schemas.microsoft.com/office/drawing/2014/main" id="{4C643BC4-35DA-202C-B4DA-ABE82E87B124}"/>
                </a:ext>
              </a:extLst>
            </p:cNvPr>
            <p:cNvSpPr>
              <a:spLocks/>
            </p:cNvSpPr>
            <p:nvPr/>
          </p:nvSpPr>
          <p:spPr bwMode="auto">
            <a:xfrm>
              <a:off x="11364912" y="474663"/>
              <a:ext cx="157163" cy="152400"/>
            </a:xfrm>
            <a:custGeom>
              <a:avLst/>
              <a:gdLst>
                <a:gd name="T0" fmla="*/ 80963 w 33"/>
                <a:gd name="T1" fmla="*/ 152400 h 32"/>
                <a:gd name="T2" fmla="*/ 28575 w 33"/>
                <a:gd name="T3" fmla="*/ 128588 h 32"/>
                <a:gd name="T4" fmla="*/ 28575 w 33"/>
                <a:gd name="T5" fmla="*/ 23813 h 32"/>
                <a:gd name="T6" fmla="*/ 80963 w 33"/>
                <a:gd name="T7" fmla="*/ 0 h 32"/>
                <a:gd name="T8" fmla="*/ 133350 w 33"/>
                <a:gd name="T9" fmla="*/ 23813 h 32"/>
                <a:gd name="T10" fmla="*/ 157163 w 33"/>
                <a:gd name="T11" fmla="*/ 76200 h 32"/>
                <a:gd name="T12" fmla="*/ 133350 w 33"/>
                <a:gd name="T13" fmla="*/ 128588 h 32"/>
                <a:gd name="T14" fmla="*/ 80963 w 33"/>
                <a:gd name="T15" fmla="*/ 152400 h 32"/>
                <a:gd name="T16" fmla="*/ 80963 w 33"/>
                <a:gd name="T17" fmla="*/ 19050 h 32"/>
                <a:gd name="T18" fmla="*/ 42863 w 33"/>
                <a:gd name="T19" fmla="*/ 38100 h 32"/>
                <a:gd name="T20" fmla="*/ 42863 w 33"/>
                <a:gd name="T21" fmla="*/ 114300 h 32"/>
                <a:gd name="T22" fmla="*/ 80963 w 33"/>
                <a:gd name="T23" fmla="*/ 133350 h 32"/>
                <a:gd name="T24" fmla="*/ 123825 w 33"/>
                <a:gd name="T25" fmla="*/ 114300 h 32"/>
                <a:gd name="T26" fmla="*/ 123825 w 33"/>
                <a:gd name="T27" fmla="*/ 38100 h 32"/>
                <a:gd name="T28" fmla="*/ 80963 w 33"/>
                <a:gd name="T29" fmla="*/ 190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5" name="Google Shape;587;p10">
              <a:extLst>
                <a:ext uri="{FF2B5EF4-FFF2-40B4-BE49-F238E27FC236}">
                  <a16:creationId xmlns:a16="http://schemas.microsoft.com/office/drawing/2014/main" id="{5D0C8B64-662C-F1D7-1CEF-5D7923413B09}"/>
                </a:ext>
              </a:extLst>
            </p:cNvPr>
            <p:cNvSpPr>
              <a:spLocks/>
            </p:cNvSpPr>
            <p:nvPr/>
          </p:nvSpPr>
          <p:spPr bwMode="auto">
            <a:xfrm>
              <a:off x="11631612" y="1539875"/>
              <a:ext cx="188913" cy="190500"/>
            </a:xfrm>
            <a:custGeom>
              <a:avLst/>
              <a:gdLst>
                <a:gd name="T0" fmla="*/ 94457 w 40"/>
                <a:gd name="T1" fmla="*/ 190500 h 40"/>
                <a:gd name="T2" fmla="*/ 0 w 40"/>
                <a:gd name="T3" fmla="*/ 95250 h 40"/>
                <a:gd name="T4" fmla="*/ 94457 w 40"/>
                <a:gd name="T5" fmla="*/ 0 h 40"/>
                <a:gd name="T6" fmla="*/ 188913 w 40"/>
                <a:gd name="T7" fmla="*/ 95250 h 40"/>
                <a:gd name="T8" fmla="*/ 94457 w 40"/>
                <a:gd name="T9" fmla="*/ 190500 h 40"/>
                <a:gd name="T10" fmla="*/ 94457 w 40"/>
                <a:gd name="T11" fmla="*/ 19050 h 40"/>
                <a:gd name="T12" fmla="*/ 18891 w 40"/>
                <a:gd name="T13" fmla="*/ 95250 h 40"/>
                <a:gd name="T14" fmla="*/ 94457 w 40"/>
                <a:gd name="T15" fmla="*/ 171450 h 40"/>
                <a:gd name="T16" fmla="*/ 170022 w 40"/>
                <a:gd name="T17" fmla="*/ 95250 h 40"/>
                <a:gd name="T18" fmla="*/ 94457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6" name="Google Shape;588;p10">
              <a:extLst>
                <a:ext uri="{FF2B5EF4-FFF2-40B4-BE49-F238E27FC236}">
                  <a16:creationId xmlns:a16="http://schemas.microsoft.com/office/drawing/2014/main" id="{AEB7256B-E9B5-A926-6E0E-174017399397}"/>
                </a:ext>
              </a:extLst>
            </p:cNvPr>
            <p:cNvSpPr>
              <a:spLocks/>
            </p:cNvSpPr>
            <p:nvPr/>
          </p:nvSpPr>
          <p:spPr bwMode="auto">
            <a:xfrm>
              <a:off x="11531600" y="5694363"/>
              <a:ext cx="298450" cy="1154113"/>
            </a:xfrm>
            <a:custGeom>
              <a:avLst/>
              <a:gdLst>
                <a:gd name="T0" fmla="*/ 23813 w 188"/>
                <a:gd name="T1" fmla="*/ 1154113 h 727"/>
                <a:gd name="T2" fmla="*/ 0 w 188"/>
                <a:gd name="T3" fmla="*/ 1154113 h 727"/>
                <a:gd name="T4" fmla="*/ 0 w 188"/>
                <a:gd name="T5" fmla="*/ 646113 h 727"/>
                <a:gd name="T6" fmla="*/ 0 w 188"/>
                <a:gd name="T7" fmla="*/ 646113 h 727"/>
                <a:gd name="T8" fmla="*/ 279400 w 188"/>
                <a:gd name="T9" fmla="*/ 0 h 727"/>
                <a:gd name="T10" fmla="*/ 298450 w 188"/>
                <a:gd name="T11" fmla="*/ 9525 h 727"/>
                <a:gd name="T12" fmla="*/ 23813 w 188"/>
                <a:gd name="T13" fmla="*/ 650875 h 727"/>
                <a:gd name="T14" fmla="*/ 23813 w 188"/>
                <a:gd name="T15" fmla="*/ 1154113 h 7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8" h="727" extrusionOk="0">
                  <a:moveTo>
                    <a:pt x="15" y="727"/>
                  </a:moveTo>
                  <a:lnTo>
                    <a:pt x="0" y="727"/>
                  </a:lnTo>
                  <a:lnTo>
                    <a:pt x="0" y="407"/>
                  </a:lnTo>
                  <a:lnTo>
                    <a:pt x="176" y="0"/>
                  </a:lnTo>
                  <a:lnTo>
                    <a:pt x="188" y="6"/>
                  </a:lnTo>
                  <a:lnTo>
                    <a:pt x="15" y="410"/>
                  </a:lnTo>
                  <a:lnTo>
                    <a:pt x="15" y="727"/>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7" name="Google Shape;589;p10">
              <a:extLst>
                <a:ext uri="{FF2B5EF4-FFF2-40B4-BE49-F238E27FC236}">
                  <a16:creationId xmlns:a16="http://schemas.microsoft.com/office/drawing/2014/main" id="{FF26BCCA-88CE-E9B6-325B-BF8A3B097C15}"/>
                </a:ext>
              </a:extLst>
            </p:cNvPr>
            <p:cNvSpPr>
              <a:spLocks/>
            </p:cNvSpPr>
            <p:nvPr/>
          </p:nvSpPr>
          <p:spPr bwMode="auto">
            <a:xfrm>
              <a:off x="11772900" y="5551488"/>
              <a:ext cx="157163" cy="155575"/>
            </a:xfrm>
            <a:custGeom>
              <a:avLst/>
              <a:gdLst>
                <a:gd name="T0" fmla="*/ 80963 w 33"/>
                <a:gd name="T1" fmla="*/ 155575 h 33"/>
                <a:gd name="T2" fmla="*/ 0 w 33"/>
                <a:gd name="T3" fmla="*/ 75430 h 33"/>
                <a:gd name="T4" fmla="*/ 80963 w 33"/>
                <a:gd name="T5" fmla="*/ 0 h 33"/>
                <a:gd name="T6" fmla="*/ 157163 w 33"/>
                <a:gd name="T7" fmla="*/ 75430 h 33"/>
                <a:gd name="T8" fmla="*/ 80963 w 33"/>
                <a:gd name="T9" fmla="*/ 155575 h 33"/>
                <a:gd name="T10" fmla="*/ 80963 w 33"/>
                <a:gd name="T11" fmla="*/ 18858 h 33"/>
                <a:gd name="T12" fmla="*/ 19050 w 33"/>
                <a:gd name="T13" fmla="*/ 75430 h 33"/>
                <a:gd name="T14" fmla="*/ 80963 w 33"/>
                <a:gd name="T15" fmla="*/ 136717 h 33"/>
                <a:gd name="T16" fmla="*/ 138113 w 33"/>
                <a:gd name="T17" fmla="*/ 75430 h 33"/>
                <a:gd name="T18" fmla="*/ 80963 w 33"/>
                <a:gd name="T19" fmla="*/ 1885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8" name="Google Shape;590;p10">
              <a:extLst>
                <a:ext uri="{FF2B5EF4-FFF2-40B4-BE49-F238E27FC236}">
                  <a16:creationId xmlns:a16="http://schemas.microsoft.com/office/drawing/2014/main" id="{21FC7C32-9B6C-9D3E-115D-69CF696CF3F6}"/>
                </a:ext>
              </a:extLst>
            </p:cNvPr>
            <p:cNvSpPr>
              <a:spLocks/>
            </p:cNvSpPr>
            <p:nvPr/>
          </p:nvSpPr>
          <p:spPr bwMode="auto">
            <a:xfrm>
              <a:off x="11710987" y="4763"/>
              <a:ext cx="304800" cy="1544638"/>
            </a:xfrm>
            <a:custGeom>
              <a:avLst/>
              <a:gdLst>
                <a:gd name="T0" fmla="*/ 23813 w 192"/>
                <a:gd name="T1" fmla="*/ 1544638 h 973"/>
                <a:gd name="T2" fmla="*/ 0 w 192"/>
                <a:gd name="T3" fmla="*/ 1544638 h 973"/>
                <a:gd name="T4" fmla="*/ 0 w 192"/>
                <a:gd name="T5" fmla="*/ 1254125 h 973"/>
                <a:gd name="T6" fmla="*/ 276225 w 192"/>
                <a:gd name="T7" fmla="*/ 974725 h 973"/>
                <a:gd name="T8" fmla="*/ 276225 w 192"/>
                <a:gd name="T9" fmla="*/ 0 h 973"/>
                <a:gd name="T10" fmla="*/ 304800 w 192"/>
                <a:gd name="T11" fmla="*/ 0 h 973"/>
                <a:gd name="T12" fmla="*/ 304800 w 192"/>
                <a:gd name="T13" fmla="*/ 984250 h 973"/>
                <a:gd name="T14" fmla="*/ 23813 w 192"/>
                <a:gd name="T15" fmla="*/ 1263650 h 973"/>
                <a:gd name="T16" fmla="*/ 23813 w 192"/>
                <a:gd name="T17" fmla="*/ 1544638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09" name="Google Shape;591;p10">
              <a:extLst>
                <a:ext uri="{FF2B5EF4-FFF2-40B4-BE49-F238E27FC236}">
                  <a16:creationId xmlns:a16="http://schemas.microsoft.com/office/drawing/2014/main" id="{2DD89B70-0FCC-A6D5-4386-12BFE101DEBF}"/>
                </a:ext>
              </a:extLst>
            </p:cNvPr>
            <p:cNvSpPr>
              <a:spLocks/>
            </p:cNvSpPr>
            <p:nvPr/>
          </p:nvSpPr>
          <p:spPr bwMode="auto">
            <a:xfrm>
              <a:off x="11636375" y="4867275"/>
              <a:ext cx="188913" cy="188913"/>
            </a:xfrm>
            <a:custGeom>
              <a:avLst/>
              <a:gdLst>
                <a:gd name="T0" fmla="*/ 94457 w 40"/>
                <a:gd name="T1" fmla="*/ 188913 h 40"/>
                <a:gd name="T2" fmla="*/ 0 w 40"/>
                <a:gd name="T3" fmla="*/ 94457 h 40"/>
                <a:gd name="T4" fmla="*/ 94457 w 40"/>
                <a:gd name="T5" fmla="*/ 0 h 40"/>
                <a:gd name="T6" fmla="*/ 188913 w 40"/>
                <a:gd name="T7" fmla="*/ 94457 h 40"/>
                <a:gd name="T8" fmla="*/ 94457 w 40"/>
                <a:gd name="T9" fmla="*/ 188913 h 40"/>
                <a:gd name="T10" fmla="*/ 94457 w 40"/>
                <a:gd name="T11" fmla="*/ 18891 h 40"/>
                <a:gd name="T12" fmla="*/ 18891 w 40"/>
                <a:gd name="T13" fmla="*/ 94457 h 40"/>
                <a:gd name="T14" fmla="*/ 94457 w 40"/>
                <a:gd name="T15" fmla="*/ 170022 h 40"/>
                <a:gd name="T16" fmla="*/ 170022 w 40"/>
                <a:gd name="T17" fmla="*/ 94457 h 40"/>
                <a:gd name="T18" fmla="*/ 94457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0" name="Google Shape;592;p10">
              <a:extLst>
                <a:ext uri="{FF2B5EF4-FFF2-40B4-BE49-F238E27FC236}">
                  <a16:creationId xmlns:a16="http://schemas.microsoft.com/office/drawing/2014/main" id="{35F26E53-C5FB-D7A3-1C39-A02D0677F4F2}"/>
                </a:ext>
              </a:extLst>
            </p:cNvPr>
            <p:cNvSpPr>
              <a:spLocks/>
            </p:cNvSpPr>
            <p:nvPr/>
          </p:nvSpPr>
          <p:spPr bwMode="auto">
            <a:xfrm>
              <a:off x="11441112" y="5046663"/>
              <a:ext cx="307975" cy="1801813"/>
            </a:xfrm>
            <a:custGeom>
              <a:avLst/>
              <a:gdLst>
                <a:gd name="T0" fmla="*/ 28575 w 194"/>
                <a:gd name="T1" fmla="*/ 1801813 h 1135"/>
                <a:gd name="T2" fmla="*/ 0 w 194"/>
                <a:gd name="T3" fmla="*/ 1801813 h 1135"/>
                <a:gd name="T4" fmla="*/ 0 w 194"/>
                <a:gd name="T5" fmla="*/ 561975 h 1135"/>
                <a:gd name="T6" fmla="*/ 279400 w 194"/>
                <a:gd name="T7" fmla="*/ 280988 h 1135"/>
                <a:gd name="T8" fmla="*/ 279400 w 194"/>
                <a:gd name="T9" fmla="*/ 0 h 1135"/>
                <a:gd name="T10" fmla="*/ 307975 w 194"/>
                <a:gd name="T11" fmla="*/ 0 h 1135"/>
                <a:gd name="T12" fmla="*/ 307975 w 194"/>
                <a:gd name="T13" fmla="*/ 290513 h 1135"/>
                <a:gd name="T14" fmla="*/ 28575 w 194"/>
                <a:gd name="T15" fmla="*/ 571500 h 1135"/>
                <a:gd name="T16" fmla="*/ 28575 w 194"/>
                <a:gd name="T17" fmla="*/ 1801813 h 1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1" name="Google Shape;593;p10">
              <a:extLst>
                <a:ext uri="{FF2B5EF4-FFF2-40B4-BE49-F238E27FC236}">
                  <a16:creationId xmlns:a16="http://schemas.microsoft.com/office/drawing/2014/main" id="{85FA384B-FE93-6D46-A7D0-833A770EFDE0}"/>
                </a:ext>
              </a:extLst>
            </p:cNvPr>
            <p:cNvSpPr>
              <a:spLocks/>
            </p:cNvSpPr>
            <p:nvPr/>
          </p:nvSpPr>
          <p:spPr bwMode="auto">
            <a:xfrm>
              <a:off x="11849100" y="64166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3812" name="Google Shape;594;p10">
              <a:extLst>
                <a:ext uri="{FF2B5EF4-FFF2-40B4-BE49-F238E27FC236}">
                  <a16:creationId xmlns:a16="http://schemas.microsoft.com/office/drawing/2014/main" id="{B18C8ED7-A74A-B29A-8F3D-27CA5AAACE71}"/>
                </a:ext>
              </a:extLst>
            </p:cNvPr>
            <p:cNvSpPr>
              <a:spLocks noChangeArrowheads="1"/>
            </p:cNvSpPr>
            <p:nvPr/>
          </p:nvSpPr>
          <p:spPr bwMode="auto">
            <a:xfrm>
              <a:off x="11939587" y="6596063"/>
              <a:ext cx="23813" cy="25241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grpSp>
      <p:pic>
        <p:nvPicPr>
          <p:cNvPr id="33800" name="Google Shape;595;p10">
            <a:extLst>
              <a:ext uri="{FF2B5EF4-FFF2-40B4-BE49-F238E27FC236}">
                <a16:creationId xmlns:a16="http://schemas.microsoft.com/office/drawing/2014/main" id="{E717B2CD-C70E-7D33-1B89-C39D8E82AFF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5003800"/>
            <a:ext cx="145415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Google Shape;596;p10">
            <a:extLst>
              <a:ext uri="{FF2B5EF4-FFF2-40B4-BE49-F238E27FC236}">
                <a16:creationId xmlns:a16="http://schemas.microsoft.com/office/drawing/2014/main" id="{F5B21003-5C71-734A-7DCD-C3CBBD3F4F9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063" y="5049838"/>
            <a:ext cx="1509712"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תמונה 2">
            <a:extLst>
              <a:ext uri="{FF2B5EF4-FFF2-40B4-BE49-F238E27FC236}">
                <a16:creationId xmlns:a16="http://schemas.microsoft.com/office/drawing/2014/main" id="{9EEF4484-99B7-D3F8-1A16-F96CEF1D44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3" y="717550"/>
            <a:ext cx="4256087"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Google Shape;601;p11">
            <a:extLst>
              <a:ext uri="{FF2B5EF4-FFF2-40B4-BE49-F238E27FC236}">
                <a16:creationId xmlns:a16="http://schemas.microsoft.com/office/drawing/2014/main" id="{DE102C36-FA0A-024B-65B7-D09B85EC4649}"/>
              </a:ext>
            </a:extLst>
          </p:cNvPr>
          <p:cNvSpPr txBox="1">
            <a:spLocks noGrp="1" noChangeArrowheads="1"/>
          </p:cNvSpPr>
          <p:nvPr>
            <p:ph type="title"/>
          </p:nvPr>
        </p:nvSpPr>
        <p:spPr>
          <a:xfrm>
            <a:off x="1141413" y="619125"/>
            <a:ext cx="9906000" cy="1477963"/>
          </a:xfrm>
        </p:spPr>
        <p:txBody>
          <a:bodyPr/>
          <a:lstStyle/>
          <a:p>
            <a:pPr algn="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מכונת מצבים המפלצת</a:t>
            </a:r>
            <a:endParaRPr lang="he-IL" altLang="he-IL" sz="3600">
              <a:solidFill>
                <a:srgbClr val="FFFFFF"/>
              </a:solidFill>
              <a:latin typeface="Twentieth Century"/>
              <a:ea typeface="Twentieth Century"/>
              <a:cs typeface="Twentieth Century"/>
              <a:sym typeface="Twentieth Century"/>
            </a:endParaRPr>
          </a:p>
        </p:txBody>
      </p:sp>
      <p:pic>
        <p:nvPicPr>
          <p:cNvPr id="35843" name="Google Shape;602;p11">
            <a:extLst>
              <a:ext uri="{FF2B5EF4-FFF2-40B4-BE49-F238E27FC236}">
                <a16:creationId xmlns:a16="http://schemas.microsoft.com/office/drawing/2014/main" id="{08765345-1E09-DBE2-52B4-6005B78AC02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1790700"/>
            <a:ext cx="10620375"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37890" name="Google Shape;607;p12">
            <a:extLst>
              <a:ext uri="{FF2B5EF4-FFF2-40B4-BE49-F238E27FC236}">
                <a16:creationId xmlns:a16="http://schemas.microsoft.com/office/drawing/2014/main" id="{DA686067-0205-0FB6-7E4C-C51D02D43274}"/>
              </a:ext>
            </a:extLst>
          </p:cNvPr>
          <p:cNvGrpSpPr>
            <a:grpSpLocks/>
          </p:cNvGrpSpPr>
          <p:nvPr/>
        </p:nvGrpSpPr>
        <p:grpSpPr bwMode="auto">
          <a:xfrm>
            <a:off x="0" y="0"/>
            <a:ext cx="12192000" cy="6858000"/>
            <a:chOff x="0" y="-1"/>
            <a:chExt cx="12192003" cy="6858001"/>
          </a:xfrm>
        </p:grpSpPr>
        <p:sp>
          <p:nvSpPr>
            <p:cNvPr id="37949" name="Google Shape;608;p12">
              <a:extLst>
                <a:ext uri="{FF2B5EF4-FFF2-40B4-BE49-F238E27FC236}">
                  <a16:creationId xmlns:a16="http://schemas.microsoft.com/office/drawing/2014/main" id="{30854027-5CFE-4BE4-5E9A-2B23606ACFA9}"/>
                </a:ext>
              </a:extLst>
            </p:cNvPr>
            <p:cNvSpPr>
              <a:spLocks noChangeArrowheads="1"/>
            </p:cNvSpPr>
            <p:nvPr/>
          </p:nvSpPr>
          <p:spPr bwMode="auto">
            <a:xfrm>
              <a:off x="1" y="-1"/>
              <a:ext cx="12192000" cy="6858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37950" name="Google Shape;609;p12">
              <a:extLst>
                <a:ext uri="{FF2B5EF4-FFF2-40B4-BE49-F238E27FC236}">
                  <a16:creationId xmlns:a16="http://schemas.microsoft.com/office/drawing/2014/main" id="{003EEF44-BD39-A77E-8D42-E8F84B78A0D9}"/>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891" name="Google Shape;610;p12">
            <a:extLst>
              <a:ext uri="{FF2B5EF4-FFF2-40B4-BE49-F238E27FC236}">
                <a16:creationId xmlns:a16="http://schemas.microsoft.com/office/drawing/2014/main" id="{1E82C52D-544B-C527-9E6E-76D26C73131E}"/>
              </a:ext>
            </a:extLst>
          </p:cNvPr>
          <p:cNvSpPr txBox="1">
            <a:spLocks noGrp="1" noChangeArrowheads="1"/>
          </p:cNvSpPr>
          <p:nvPr>
            <p:ph type="title"/>
          </p:nvPr>
        </p:nvSpPr>
        <p:spPr>
          <a:xfrm>
            <a:off x="4802188" y="0"/>
            <a:ext cx="6049962" cy="1477963"/>
          </a:xfrm>
        </p:spPr>
        <p:txBody>
          <a:bodyPr/>
          <a:lstStyle/>
          <a:p>
            <a:pP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תיאור מודול השמע</a:t>
            </a:r>
            <a:endParaRPr lang="he-IL" altLang="he-IL" sz="3600">
              <a:solidFill>
                <a:srgbClr val="FFFFFF"/>
              </a:solidFill>
              <a:latin typeface="Twentieth Century"/>
              <a:ea typeface="Twentieth Century"/>
              <a:cs typeface="Twentieth Century"/>
              <a:sym typeface="Twentieth Century"/>
            </a:endParaRPr>
          </a:p>
        </p:txBody>
      </p:sp>
      <p:pic>
        <p:nvPicPr>
          <p:cNvPr id="37892" name="Google Shape;611;p12" descr="לוח צלילי שמע">
            <a:extLst>
              <a:ext uri="{FF2B5EF4-FFF2-40B4-BE49-F238E27FC236}">
                <a16:creationId xmlns:a16="http://schemas.microsoft.com/office/drawing/2014/main" id="{67FAB61E-E985-6F32-3AD3-1A2C43053CF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39528" r="15350" b="-2"/>
          <a:stretch>
            <a:fillRect/>
          </a:stretch>
        </p:blipFill>
        <p:spPr bwMode="auto">
          <a:xfrm>
            <a:off x="-6350" y="0"/>
            <a:ext cx="4637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3" name="Google Shape;612;p12">
            <a:extLst>
              <a:ext uri="{FF2B5EF4-FFF2-40B4-BE49-F238E27FC236}">
                <a16:creationId xmlns:a16="http://schemas.microsoft.com/office/drawing/2014/main" id="{596C089D-3BDD-82E6-B176-985A6981DFAC}"/>
              </a:ext>
            </a:extLst>
          </p:cNvPr>
          <p:cNvGrpSpPr>
            <a:grpSpLocks/>
          </p:cNvGrpSpPr>
          <p:nvPr/>
        </p:nvGrpSpPr>
        <p:grpSpPr bwMode="auto">
          <a:xfrm>
            <a:off x="0" y="0"/>
            <a:ext cx="2305050" cy="6858000"/>
            <a:chOff x="0" y="0"/>
            <a:chExt cx="2305051" cy="6858001"/>
          </a:xfrm>
        </p:grpSpPr>
        <p:sp>
          <p:nvSpPr>
            <p:cNvPr id="37895" name="Google Shape;613;p12">
              <a:extLst>
                <a:ext uri="{FF2B5EF4-FFF2-40B4-BE49-F238E27FC236}">
                  <a16:creationId xmlns:a16="http://schemas.microsoft.com/office/drawing/2014/main" id="{5E4C2E5C-3755-E819-0CEB-77B0FED5E890}"/>
                </a:ext>
              </a:extLst>
            </p:cNvPr>
            <p:cNvSpPr>
              <a:spLocks noChangeArrowheads="1"/>
            </p:cNvSpPr>
            <p:nvPr/>
          </p:nvSpPr>
          <p:spPr bwMode="auto">
            <a:xfrm>
              <a:off x="1209675" y="4763"/>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7896" name="Google Shape;614;p12">
              <a:extLst>
                <a:ext uri="{FF2B5EF4-FFF2-40B4-BE49-F238E27FC236}">
                  <a16:creationId xmlns:a16="http://schemas.microsoft.com/office/drawing/2014/main" id="{6903362A-6CA1-1D30-FCFA-9914BC838963}"/>
                </a:ext>
              </a:extLst>
            </p:cNvPr>
            <p:cNvSpPr>
              <a:spLocks/>
            </p:cNvSpPr>
            <p:nvPr/>
          </p:nvSpPr>
          <p:spPr bwMode="auto">
            <a:xfrm>
              <a:off x="1128713"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897" name="Google Shape;615;p12">
              <a:extLst>
                <a:ext uri="{FF2B5EF4-FFF2-40B4-BE49-F238E27FC236}">
                  <a16:creationId xmlns:a16="http://schemas.microsoft.com/office/drawing/2014/main" id="{B909F923-E952-9F03-2F49-AFADB769ACB5}"/>
                </a:ext>
              </a:extLst>
            </p:cNvPr>
            <p:cNvSpPr>
              <a:spLocks/>
            </p:cNvSpPr>
            <p:nvPr/>
          </p:nvSpPr>
          <p:spPr bwMode="auto">
            <a:xfrm>
              <a:off x="1123950"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898" name="Google Shape;616;p12">
              <a:extLst>
                <a:ext uri="{FF2B5EF4-FFF2-40B4-BE49-F238E27FC236}">
                  <a16:creationId xmlns:a16="http://schemas.microsoft.com/office/drawing/2014/main" id="{FA385704-C35B-DA58-61E1-D7BB9456A244}"/>
                </a:ext>
              </a:extLst>
            </p:cNvPr>
            <p:cNvSpPr>
              <a:spLocks noChangeArrowheads="1"/>
            </p:cNvSpPr>
            <p:nvPr/>
          </p:nvSpPr>
          <p:spPr bwMode="auto">
            <a:xfrm>
              <a:off x="414338" y="9525"/>
              <a:ext cx="28575" cy="4481513"/>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7899" name="Google Shape;617;p12">
              <a:extLst>
                <a:ext uri="{FF2B5EF4-FFF2-40B4-BE49-F238E27FC236}">
                  <a16:creationId xmlns:a16="http://schemas.microsoft.com/office/drawing/2014/main" id="{3659380D-807D-BD24-5D3B-9C5CAACDBDD2}"/>
                </a:ext>
              </a:extLst>
            </p:cNvPr>
            <p:cNvSpPr>
              <a:spLocks/>
            </p:cNvSpPr>
            <p:nvPr/>
          </p:nvSpPr>
          <p:spPr bwMode="auto">
            <a:xfrm>
              <a:off x="333375"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0" name="Google Shape;618;p12">
              <a:extLst>
                <a:ext uri="{FF2B5EF4-FFF2-40B4-BE49-F238E27FC236}">
                  <a16:creationId xmlns:a16="http://schemas.microsoft.com/office/drawing/2014/main" id="{FD36D2CA-2B51-38E9-0DA5-043A585BDC51}"/>
                </a:ext>
              </a:extLst>
            </p:cNvPr>
            <p:cNvSpPr>
              <a:spLocks/>
            </p:cNvSpPr>
            <p:nvPr/>
          </p:nvSpPr>
          <p:spPr bwMode="auto">
            <a:xfrm>
              <a:off x="190500" y="9525"/>
              <a:ext cx="152400" cy="908050"/>
            </a:xfrm>
            <a:custGeom>
              <a:avLst/>
              <a:gdLst>
                <a:gd name="T0" fmla="*/ 23813 w 96"/>
                <a:gd name="T1" fmla="*/ 908050 h 572"/>
                <a:gd name="T2" fmla="*/ 0 w 96"/>
                <a:gd name="T3" fmla="*/ 898525 h 572"/>
                <a:gd name="T4" fmla="*/ 128588 w 96"/>
                <a:gd name="T5" fmla="*/ 603250 h 572"/>
                <a:gd name="T6" fmla="*/ 128588 w 96"/>
                <a:gd name="T7" fmla="*/ 0 h 572"/>
                <a:gd name="T8" fmla="*/ 152400 w 96"/>
                <a:gd name="T9" fmla="*/ 0 h 572"/>
                <a:gd name="T10" fmla="*/ 152400 w 96"/>
                <a:gd name="T11" fmla="*/ 608013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66"/>
                  </a:lnTo>
                  <a:lnTo>
                    <a:pt x="81" y="380"/>
                  </a:lnTo>
                  <a:lnTo>
                    <a:pt x="81" y="0"/>
                  </a:lnTo>
                  <a:lnTo>
                    <a:pt x="96" y="0"/>
                  </a:lnTo>
                  <a:lnTo>
                    <a:pt x="96" y="383"/>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1" name="Google Shape;619;p12">
              <a:extLst>
                <a:ext uri="{FF2B5EF4-FFF2-40B4-BE49-F238E27FC236}">
                  <a16:creationId xmlns:a16="http://schemas.microsoft.com/office/drawing/2014/main" id="{D566CCD1-F7CC-60AC-1A84-39F1DA9972D6}"/>
                </a:ext>
              </a:extLst>
            </p:cNvPr>
            <p:cNvSpPr>
              <a:spLocks/>
            </p:cNvSpPr>
            <p:nvPr/>
          </p:nvSpPr>
          <p:spPr bwMode="auto">
            <a:xfrm>
              <a:off x="1290638" y="14288"/>
              <a:ext cx="376238" cy="1801813"/>
            </a:xfrm>
            <a:custGeom>
              <a:avLst/>
              <a:gdLst>
                <a:gd name="T0" fmla="*/ 352425 w 237"/>
                <a:gd name="T1" fmla="*/ 1801813 h 1135"/>
                <a:gd name="T2" fmla="*/ 0 w 237"/>
                <a:gd name="T3" fmla="*/ 984250 h 1135"/>
                <a:gd name="T4" fmla="*/ 0 w 237"/>
                <a:gd name="T5" fmla="*/ 0 h 1135"/>
                <a:gd name="T6" fmla="*/ 28575 w 237"/>
                <a:gd name="T7" fmla="*/ 0 h 1135"/>
                <a:gd name="T8" fmla="*/ 28575 w 237"/>
                <a:gd name="T9" fmla="*/ 979488 h 1135"/>
                <a:gd name="T10" fmla="*/ 376238 w 237"/>
                <a:gd name="T11" fmla="*/ 1792288 h 1135"/>
                <a:gd name="T12" fmla="*/ 352425 w 237"/>
                <a:gd name="T13" fmla="*/ 1801813 h 1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1135" extrusionOk="0">
                  <a:moveTo>
                    <a:pt x="222" y="1135"/>
                  </a:moveTo>
                  <a:lnTo>
                    <a:pt x="0" y="620"/>
                  </a:lnTo>
                  <a:lnTo>
                    <a:pt x="0" y="0"/>
                  </a:lnTo>
                  <a:lnTo>
                    <a:pt x="18" y="0"/>
                  </a:lnTo>
                  <a:lnTo>
                    <a:pt x="18" y="617"/>
                  </a:lnTo>
                  <a:lnTo>
                    <a:pt x="237" y="1129"/>
                  </a:lnTo>
                  <a:lnTo>
                    <a:pt x="222"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2" name="Google Shape;620;p12">
              <a:extLst>
                <a:ext uri="{FF2B5EF4-FFF2-40B4-BE49-F238E27FC236}">
                  <a16:creationId xmlns:a16="http://schemas.microsoft.com/office/drawing/2014/main" id="{A82C28AD-E176-6BAE-8BC7-331D0F704C2B}"/>
                </a:ext>
              </a:extLst>
            </p:cNvPr>
            <p:cNvSpPr>
              <a:spLocks/>
            </p:cNvSpPr>
            <p:nvPr/>
          </p:nvSpPr>
          <p:spPr bwMode="auto">
            <a:xfrm>
              <a:off x="1600200"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3" name="Google Shape;621;p12">
              <a:extLst>
                <a:ext uri="{FF2B5EF4-FFF2-40B4-BE49-F238E27FC236}">
                  <a16:creationId xmlns:a16="http://schemas.microsoft.com/office/drawing/2014/main" id="{C8F6622F-6663-B0F6-B1E8-006BDCA46833}"/>
                </a:ext>
              </a:extLst>
            </p:cNvPr>
            <p:cNvSpPr>
              <a:spLocks/>
            </p:cNvSpPr>
            <p:nvPr/>
          </p:nvSpPr>
          <p:spPr bwMode="auto">
            <a:xfrm>
              <a:off x="1381125" y="9525"/>
              <a:ext cx="371475" cy="1425575"/>
            </a:xfrm>
            <a:custGeom>
              <a:avLst/>
              <a:gdLst>
                <a:gd name="T0" fmla="*/ 347663 w 234"/>
                <a:gd name="T1" fmla="*/ 1425575 h 898"/>
                <a:gd name="T2" fmla="*/ 0 w 234"/>
                <a:gd name="T3" fmla="*/ 608013 h 898"/>
                <a:gd name="T4" fmla="*/ 0 w 234"/>
                <a:gd name="T5" fmla="*/ 0 h 898"/>
                <a:gd name="T6" fmla="*/ 23813 w 234"/>
                <a:gd name="T7" fmla="*/ 0 h 898"/>
                <a:gd name="T8" fmla="*/ 23813 w 234"/>
                <a:gd name="T9" fmla="*/ 603250 h 898"/>
                <a:gd name="T10" fmla="*/ 371475 w 234"/>
                <a:gd name="T11" fmla="*/ 1416050 h 898"/>
                <a:gd name="T12" fmla="*/ 347663 w 234"/>
                <a:gd name="T13" fmla="*/ 1425575 h 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898" extrusionOk="0">
                  <a:moveTo>
                    <a:pt x="219" y="898"/>
                  </a:moveTo>
                  <a:lnTo>
                    <a:pt x="0" y="383"/>
                  </a:lnTo>
                  <a:lnTo>
                    <a:pt x="0" y="0"/>
                  </a:lnTo>
                  <a:lnTo>
                    <a:pt x="15" y="0"/>
                  </a:lnTo>
                  <a:lnTo>
                    <a:pt x="15" y="380"/>
                  </a:lnTo>
                  <a:lnTo>
                    <a:pt x="234" y="892"/>
                  </a:lnTo>
                  <a:lnTo>
                    <a:pt x="219"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4" name="Google Shape;622;p12">
              <a:extLst>
                <a:ext uri="{FF2B5EF4-FFF2-40B4-BE49-F238E27FC236}">
                  <a16:creationId xmlns:a16="http://schemas.microsoft.com/office/drawing/2014/main" id="{36E1CBC2-6258-1532-8232-D77A2BAAD49D}"/>
                </a:ext>
              </a:extLst>
            </p:cNvPr>
            <p:cNvSpPr>
              <a:spLocks/>
            </p:cNvSpPr>
            <p:nvPr/>
          </p:nvSpPr>
          <p:spPr bwMode="auto">
            <a:xfrm>
              <a:off x="1643063"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5" name="Google Shape;623;p12">
              <a:extLst>
                <a:ext uri="{FF2B5EF4-FFF2-40B4-BE49-F238E27FC236}">
                  <a16:creationId xmlns:a16="http://schemas.microsoft.com/office/drawing/2014/main" id="{5BBBFCDE-11E1-DB29-3801-1C1C5ADFB900}"/>
                </a:ext>
              </a:extLst>
            </p:cNvPr>
            <p:cNvSpPr>
              <a:spLocks/>
            </p:cNvSpPr>
            <p:nvPr/>
          </p:nvSpPr>
          <p:spPr bwMode="auto">
            <a:xfrm>
              <a:off x="1685925"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6" name="Google Shape;624;p12">
              <a:extLst>
                <a:ext uri="{FF2B5EF4-FFF2-40B4-BE49-F238E27FC236}">
                  <a16:creationId xmlns:a16="http://schemas.microsoft.com/office/drawing/2014/main" id="{8D2F8418-D45F-F628-7BD6-0ADF1A22F7A2}"/>
                </a:ext>
              </a:extLst>
            </p:cNvPr>
            <p:cNvSpPr>
              <a:spLocks/>
            </p:cNvSpPr>
            <p:nvPr/>
          </p:nvSpPr>
          <p:spPr bwMode="auto">
            <a:xfrm>
              <a:off x="168592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7" name="Google Shape;625;p12">
              <a:extLst>
                <a:ext uri="{FF2B5EF4-FFF2-40B4-BE49-F238E27FC236}">
                  <a16:creationId xmlns:a16="http://schemas.microsoft.com/office/drawing/2014/main" id="{9041FF56-86A8-4202-816F-7F536D53BB00}"/>
                </a:ext>
              </a:extLst>
            </p:cNvPr>
            <p:cNvSpPr>
              <a:spLocks/>
            </p:cNvSpPr>
            <p:nvPr/>
          </p:nvSpPr>
          <p:spPr bwMode="auto">
            <a:xfrm>
              <a:off x="1743075" y="4763"/>
              <a:ext cx="419100" cy="522288"/>
            </a:xfrm>
            <a:custGeom>
              <a:avLst/>
              <a:gdLst>
                <a:gd name="T0" fmla="*/ 400050 w 264"/>
                <a:gd name="T1" fmla="*/ 522288 h 329"/>
                <a:gd name="T2" fmla="*/ 71438 w 264"/>
                <a:gd name="T3" fmla="*/ 190500 h 329"/>
                <a:gd name="T4" fmla="*/ 0 w 264"/>
                <a:gd name="T5" fmla="*/ 9525 h 329"/>
                <a:gd name="T6" fmla="*/ 23813 w 264"/>
                <a:gd name="T7" fmla="*/ 0 h 329"/>
                <a:gd name="T8" fmla="*/ 95250 w 264"/>
                <a:gd name="T9" fmla="*/ 176213 h 329"/>
                <a:gd name="T10" fmla="*/ 419100 w 264"/>
                <a:gd name="T11" fmla="*/ 503238 h 329"/>
                <a:gd name="T12" fmla="*/ 400050 w 264"/>
                <a:gd name="T13" fmla="*/ 522288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29" extrusionOk="0">
                  <a:moveTo>
                    <a:pt x="252" y="329"/>
                  </a:moveTo>
                  <a:lnTo>
                    <a:pt x="45" y="120"/>
                  </a:lnTo>
                  <a:lnTo>
                    <a:pt x="0" y="6"/>
                  </a:lnTo>
                  <a:lnTo>
                    <a:pt x="15" y="0"/>
                  </a:lnTo>
                  <a:lnTo>
                    <a:pt x="60" y="111"/>
                  </a:lnTo>
                  <a:lnTo>
                    <a:pt x="264" y="317"/>
                  </a:lnTo>
                  <a:lnTo>
                    <a:pt x="252" y="32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8" name="Google Shape;626;p12">
              <a:extLst>
                <a:ext uri="{FF2B5EF4-FFF2-40B4-BE49-F238E27FC236}">
                  <a16:creationId xmlns:a16="http://schemas.microsoft.com/office/drawing/2014/main" id="{40B45BB0-0462-FCFA-ECB9-E5F651A5C309}"/>
                </a:ext>
              </a:extLst>
            </p:cNvPr>
            <p:cNvSpPr>
              <a:spLocks/>
            </p:cNvSpPr>
            <p:nvPr/>
          </p:nvSpPr>
          <p:spPr bwMode="auto">
            <a:xfrm>
              <a:off x="2119313"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09" name="Google Shape;627;p12">
              <a:extLst>
                <a:ext uri="{FF2B5EF4-FFF2-40B4-BE49-F238E27FC236}">
                  <a16:creationId xmlns:a16="http://schemas.microsoft.com/office/drawing/2014/main" id="{F363BEA7-3D58-0035-7ED1-2DB72AE3A4AE}"/>
                </a:ext>
              </a:extLst>
            </p:cNvPr>
            <p:cNvSpPr>
              <a:spLocks/>
            </p:cNvSpPr>
            <p:nvPr/>
          </p:nvSpPr>
          <p:spPr bwMode="auto">
            <a:xfrm>
              <a:off x="952500" y="4763"/>
              <a:ext cx="152400" cy="908050"/>
            </a:xfrm>
            <a:custGeom>
              <a:avLst/>
              <a:gdLst>
                <a:gd name="T0" fmla="*/ 23813 w 96"/>
                <a:gd name="T1" fmla="*/ 908050 h 572"/>
                <a:gd name="T2" fmla="*/ 0 w 96"/>
                <a:gd name="T3" fmla="*/ 908050 h 572"/>
                <a:gd name="T4" fmla="*/ 0 w 96"/>
                <a:gd name="T5" fmla="*/ 300038 h 572"/>
                <a:gd name="T6" fmla="*/ 128588 w 96"/>
                <a:gd name="T7" fmla="*/ 0 h 572"/>
                <a:gd name="T8" fmla="*/ 152400 w 96"/>
                <a:gd name="T9" fmla="*/ 9525 h 572"/>
                <a:gd name="T10" fmla="*/ 23813 w 96"/>
                <a:gd name="T11" fmla="*/ 304800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72"/>
                  </a:lnTo>
                  <a:lnTo>
                    <a:pt x="0" y="189"/>
                  </a:lnTo>
                  <a:lnTo>
                    <a:pt x="81" y="0"/>
                  </a:lnTo>
                  <a:lnTo>
                    <a:pt x="96" y="6"/>
                  </a:lnTo>
                  <a:lnTo>
                    <a:pt x="15" y="192"/>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0" name="Google Shape;628;p12">
              <a:extLst>
                <a:ext uri="{FF2B5EF4-FFF2-40B4-BE49-F238E27FC236}">
                  <a16:creationId xmlns:a16="http://schemas.microsoft.com/office/drawing/2014/main" id="{C9C18DF3-7C94-F8AB-F06D-69FDFAC7AF95}"/>
                </a:ext>
              </a:extLst>
            </p:cNvPr>
            <p:cNvSpPr>
              <a:spLocks/>
            </p:cNvSpPr>
            <p:nvPr/>
          </p:nvSpPr>
          <p:spPr bwMode="auto">
            <a:xfrm>
              <a:off x="8667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1" name="Google Shape;629;p12">
              <a:extLst>
                <a:ext uri="{FF2B5EF4-FFF2-40B4-BE49-F238E27FC236}">
                  <a16:creationId xmlns:a16="http://schemas.microsoft.com/office/drawing/2014/main" id="{4E93BA31-A128-22CF-BFC7-B64FC58AD69E}"/>
                </a:ext>
              </a:extLst>
            </p:cNvPr>
            <p:cNvSpPr>
              <a:spLocks/>
            </p:cNvSpPr>
            <p:nvPr/>
          </p:nvSpPr>
          <p:spPr bwMode="auto">
            <a:xfrm>
              <a:off x="890588" y="15541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2" name="Google Shape;630;p12">
              <a:extLst>
                <a:ext uri="{FF2B5EF4-FFF2-40B4-BE49-F238E27FC236}">
                  <a16:creationId xmlns:a16="http://schemas.microsoft.com/office/drawing/2014/main" id="{E8A8A90A-1BD3-0CA9-735A-94D263C4FA8A}"/>
                </a:ext>
              </a:extLst>
            </p:cNvPr>
            <p:cNvSpPr>
              <a:spLocks/>
            </p:cNvSpPr>
            <p:nvPr/>
          </p:nvSpPr>
          <p:spPr bwMode="auto">
            <a:xfrm>
              <a:off x="738188" y="5622925"/>
              <a:ext cx="338138" cy="1216025"/>
            </a:xfrm>
            <a:custGeom>
              <a:avLst/>
              <a:gdLst>
                <a:gd name="T0" fmla="*/ 338138 w 213"/>
                <a:gd name="T1" fmla="*/ 1216025 h 766"/>
                <a:gd name="T2" fmla="*/ 309563 w 213"/>
                <a:gd name="T3" fmla="*/ 1216025 h 766"/>
                <a:gd name="T4" fmla="*/ 309563 w 213"/>
                <a:gd name="T5" fmla="*/ 736600 h 766"/>
                <a:gd name="T6" fmla="*/ 0 w 213"/>
                <a:gd name="T7" fmla="*/ 9525 h 766"/>
                <a:gd name="T8" fmla="*/ 19050 w 213"/>
                <a:gd name="T9" fmla="*/ 0 h 766"/>
                <a:gd name="T10" fmla="*/ 338138 w 213"/>
                <a:gd name="T11" fmla="*/ 731838 h 766"/>
                <a:gd name="T12" fmla="*/ 338138 w 213"/>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 h="766" extrusionOk="0">
                  <a:moveTo>
                    <a:pt x="213" y="766"/>
                  </a:moveTo>
                  <a:lnTo>
                    <a:pt x="195" y="766"/>
                  </a:lnTo>
                  <a:lnTo>
                    <a:pt x="195" y="464"/>
                  </a:lnTo>
                  <a:lnTo>
                    <a:pt x="0" y="6"/>
                  </a:lnTo>
                  <a:lnTo>
                    <a:pt x="12" y="0"/>
                  </a:lnTo>
                  <a:lnTo>
                    <a:pt x="213" y="461"/>
                  </a:lnTo>
                  <a:lnTo>
                    <a:pt x="213" y="76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3" name="Google Shape;631;p12">
              <a:extLst>
                <a:ext uri="{FF2B5EF4-FFF2-40B4-BE49-F238E27FC236}">
                  <a16:creationId xmlns:a16="http://schemas.microsoft.com/office/drawing/2014/main" id="{D08D5641-D4EE-5BA4-4C9F-0DEE2B25D1ED}"/>
                </a:ext>
              </a:extLst>
            </p:cNvPr>
            <p:cNvSpPr>
              <a:spLocks/>
            </p:cNvSpPr>
            <p:nvPr/>
          </p:nvSpPr>
          <p:spPr bwMode="auto">
            <a:xfrm>
              <a:off x="647700" y="5480050"/>
              <a:ext cx="157163" cy="157163"/>
            </a:xfrm>
            <a:custGeom>
              <a:avLst/>
              <a:gdLst>
                <a:gd name="T0" fmla="*/ 80963 w 33"/>
                <a:gd name="T1" fmla="*/ 157163 h 33"/>
                <a:gd name="T2" fmla="*/ 0 w 33"/>
                <a:gd name="T3" fmla="*/ 80963 h 33"/>
                <a:gd name="T4" fmla="*/ 80963 w 33"/>
                <a:gd name="T5" fmla="*/ 0 h 33"/>
                <a:gd name="T6" fmla="*/ 157163 w 33"/>
                <a:gd name="T7" fmla="*/ 80963 h 33"/>
                <a:gd name="T8" fmla="*/ 80963 w 33"/>
                <a:gd name="T9" fmla="*/ 157163 h 33"/>
                <a:gd name="T10" fmla="*/ 80963 w 33"/>
                <a:gd name="T11" fmla="*/ 19050 h 33"/>
                <a:gd name="T12" fmla="*/ 19050 w 33"/>
                <a:gd name="T13" fmla="*/ 80963 h 33"/>
                <a:gd name="T14" fmla="*/ 80963 w 33"/>
                <a:gd name="T15" fmla="*/ 138113 h 33"/>
                <a:gd name="T16" fmla="*/ 138113 w 33"/>
                <a:gd name="T17" fmla="*/ 80963 h 33"/>
                <a:gd name="T18" fmla="*/ 80963 w 33"/>
                <a:gd name="T19" fmla="*/ 1905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4" name="Google Shape;632;p12">
              <a:extLst>
                <a:ext uri="{FF2B5EF4-FFF2-40B4-BE49-F238E27FC236}">
                  <a16:creationId xmlns:a16="http://schemas.microsoft.com/office/drawing/2014/main" id="{12B33129-DAD8-5573-54E4-B530F096652A}"/>
                </a:ext>
              </a:extLst>
            </p:cNvPr>
            <p:cNvSpPr>
              <a:spLocks/>
            </p:cNvSpPr>
            <p:nvPr/>
          </p:nvSpPr>
          <p:spPr bwMode="auto">
            <a:xfrm>
              <a:off x="666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5" name="Google Shape;633;p12">
              <a:extLst>
                <a:ext uri="{FF2B5EF4-FFF2-40B4-BE49-F238E27FC236}">
                  <a16:creationId xmlns:a16="http://schemas.microsoft.com/office/drawing/2014/main" id="{97B49FE8-D388-4224-FD17-9B9126F72B86}"/>
                </a:ext>
              </a:extLst>
            </p:cNvPr>
            <p:cNvSpPr>
              <a:spLocks/>
            </p:cNvSpPr>
            <p:nvPr/>
          </p:nvSpPr>
          <p:spPr bwMode="auto">
            <a:xfrm>
              <a:off x="0" y="3897313"/>
              <a:ext cx="133350" cy="266700"/>
            </a:xfrm>
            <a:custGeom>
              <a:avLst/>
              <a:gdLst>
                <a:gd name="T0" fmla="*/ 109538 w 84"/>
                <a:gd name="T1" fmla="*/ 266700 h 168"/>
                <a:gd name="T2" fmla="*/ 0 w 84"/>
                <a:gd name="T3" fmla="*/ 9525 h 168"/>
                <a:gd name="T4" fmla="*/ 19050 w 84"/>
                <a:gd name="T5" fmla="*/ 0 h 168"/>
                <a:gd name="T6" fmla="*/ 133350 w 84"/>
                <a:gd name="T7" fmla="*/ 257175 h 168"/>
                <a:gd name="T8" fmla="*/ 109538 w 84"/>
                <a:gd name="T9" fmla="*/ 2667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68" extrusionOk="0">
                  <a:moveTo>
                    <a:pt x="69" y="168"/>
                  </a:moveTo>
                  <a:lnTo>
                    <a:pt x="0" y="6"/>
                  </a:lnTo>
                  <a:lnTo>
                    <a:pt x="12" y="0"/>
                  </a:lnTo>
                  <a:lnTo>
                    <a:pt x="84" y="162"/>
                  </a:lnTo>
                  <a:lnTo>
                    <a:pt x="69" y="16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6" name="Google Shape;634;p12">
              <a:extLst>
                <a:ext uri="{FF2B5EF4-FFF2-40B4-BE49-F238E27FC236}">
                  <a16:creationId xmlns:a16="http://schemas.microsoft.com/office/drawing/2014/main" id="{D5B0C3C7-0F39-6D19-6ED1-50E2EDD497BD}"/>
                </a:ext>
              </a:extLst>
            </p:cNvPr>
            <p:cNvSpPr>
              <a:spLocks/>
            </p:cNvSpPr>
            <p:nvPr/>
          </p:nvSpPr>
          <p:spPr bwMode="auto">
            <a:xfrm>
              <a:off x="66675" y="414972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7" name="Google Shape;635;p12">
              <a:extLst>
                <a:ext uri="{FF2B5EF4-FFF2-40B4-BE49-F238E27FC236}">
                  <a16:creationId xmlns:a16="http://schemas.microsoft.com/office/drawing/2014/main" id="{D0F42F59-7ECD-3ABF-45A3-391365CA2341}"/>
                </a:ext>
              </a:extLst>
            </p:cNvPr>
            <p:cNvSpPr>
              <a:spLocks/>
            </p:cNvSpPr>
            <p:nvPr/>
          </p:nvSpPr>
          <p:spPr bwMode="auto">
            <a:xfrm>
              <a:off x="0" y="1644650"/>
              <a:ext cx="133350" cy="269875"/>
            </a:xfrm>
            <a:custGeom>
              <a:avLst/>
              <a:gdLst>
                <a:gd name="T0" fmla="*/ 19050 w 84"/>
                <a:gd name="T1" fmla="*/ 269875 h 170"/>
                <a:gd name="T2" fmla="*/ 0 w 84"/>
                <a:gd name="T3" fmla="*/ 260350 h 170"/>
                <a:gd name="T4" fmla="*/ 109538 w 84"/>
                <a:gd name="T5" fmla="*/ 0 h 170"/>
                <a:gd name="T6" fmla="*/ 133350 w 84"/>
                <a:gd name="T7" fmla="*/ 9525 h 170"/>
                <a:gd name="T8" fmla="*/ 19050 w 84"/>
                <a:gd name="T9" fmla="*/ 269875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70" extrusionOk="0">
                  <a:moveTo>
                    <a:pt x="12" y="170"/>
                  </a:moveTo>
                  <a:lnTo>
                    <a:pt x="0" y="164"/>
                  </a:lnTo>
                  <a:lnTo>
                    <a:pt x="69" y="0"/>
                  </a:lnTo>
                  <a:lnTo>
                    <a:pt x="84" y="6"/>
                  </a:lnTo>
                  <a:lnTo>
                    <a:pt x="12" y="17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8" name="Google Shape;636;p12">
              <a:extLst>
                <a:ext uri="{FF2B5EF4-FFF2-40B4-BE49-F238E27FC236}">
                  <a16:creationId xmlns:a16="http://schemas.microsoft.com/office/drawing/2014/main" id="{2F036E70-753F-0E95-87F6-70F6E427F428}"/>
                </a:ext>
              </a:extLst>
            </p:cNvPr>
            <p:cNvSpPr>
              <a:spLocks/>
            </p:cNvSpPr>
            <p:nvPr/>
          </p:nvSpPr>
          <p:spPr bwMode="auto">
            <a:xfrm>
              <a:off x="66675" y="146843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19" name="Google Shape;637;p12">
              <a:extLst>
                <a:ext uri="{FF2B5EF4-FFF2-40B4-BE49-F238E27FC236}">
                  <a16:creationId xmlns:a16="http://schemas.microsoft.com/office/drawing/2014/main" id="{9FD3795F-3186-D43E-E462-202E418DBB1F}"/>
                </a:ext>
              </a:extLst>
            </p:cNvPr>
            <p:cNvSpPr>
              <a:spLocks/>
            </p:cNvSpPr>
            <p:nvPr/>
          </p:nvSpPr>
          <p:spPr bwMode="auto">
            <a:xfrm>
              <a:off x="695325" y="4763"/>
              <a:ext cx="309563" cy="1558925"/>
            </a:xfrm>
            <a:custGeom>
              <a:avLst/>
              <a:gdLst>
                <a:gd name="T0" fmla="*/ 309563 w 195"/>
                <a:gd name="T1" fmla="*/ 1558925 h 982"/>
                <a:gd name="T2" fmla="*/ 280988 w 195"/>
                <a:gd name="T3" fmla="*/ 1558925 h 982"/>
                <a:gd name="T4" fmla="*/ 280988 w 195"/>
                <a:gd name="T5" fmla="*/ 1277938 h 982"/>
                <a:gd name="T6" fmla="*/ 0 w 195"/>
                <a:gd name="T7" fmla="*/ 998538 h 982"/>
                <a:gd name="T8" fmla="*/ 0 w 195"/>
                <a:gd name="T9" fmla="*/ 0 h 982"/>
                <a:gd name="T10" fmla="*/ 28575 w 195"/>
                <a:gd name="T11" fmla="*/ 0 h 982"/>
                <a:gd name="T12" fmla="*/ 28575 w 195"/>
                <a:gd name="T13" fmla="*/ 989013 h 982"/>
                <a:gd name="T14" fmla="*/ 309563 w 195"/>
                <a:gd name="T15" fmla="*/ 1263650 h 982"/>
                <a:gd name="T16" fmla="*/ 309563 w 195"/>
                <a:gd name="T17" fmla="*/ 1558925 h 9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0" name="Google Shape;638;p12">
              <a:extLst>
                <a:ext uri="{FF2B5EF4-FFF2-40B4-BE49-F238E27FC236}">
                  <a16:creationId xmlns:a16="http://schemas.microsoft.com/office/drawing/2014/main" id="{316C26F4-BE29-0A3B-6E27-48D4CACCE81C}"/>
                </a:ext>
              </a:extLst>
            </p:cNvPr>
            <p:cNvSpPr>
              <a:spLocks/>
            </p:cNvSpPr>
            <p:nvPr/>
          </p:nvSpPr>
          <p:spPr bwMode="auto">
            <a:xfrm>
              <a:off x="57150" y="48815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1" name="Google Shape;639;p12">
              <a:extLst>
                <a:ext uri="{FF2B5EF4-FFF2-40B4-BE49-F238E27FC236}">
                  <a16:creationId xmlns:a16="http://schemas.microsoft.com/office/drawing/2014/main" id="{07B2866F-B752-ECF3-E992-F169287F0F78}"/>
                </a:ext>
              </a:extLst>
            </p:cNvPr>
            <p:cNvSpPr>
              <a:spLocks/>
            </p:cNvSpPr>
            <p:nvPr/>
          </p:nvSpPr>
          <p:spPr bwMode="auto">
            <a:xfrm>
              <a:off x="138113" y="5060950"/>
              <a:ext cx="304800" cy="1778000"/>
            </a:xfrm>
            <a:custGeom>
              <a:avLst/>
              <a:gdLst>
                <a:gd name="T0" fmla="*/ 304800 w 192"/>
                <a:gd name="T1" fmla="*/ 1778000 h 1120"/>
                <a:gd name="T2" fmla="*/ 280988 w 192"/>
                <a:gd name="T3" fmla="*/ 1778000 h 1120"/>
                <a:gd name="T4" fmla="*/ 280988 w 192"/>
                <a:gd name="T5" fmla="*/ 571500 h 1120"/>
                <a:gd name="T6" fmla="*/ 0 w 192"/>
                <a:gd name="T7" fmla="*/ 290513 h 1120"/>
                <a:gd name="T8" fmla="*/ 0 w 192"/>
                <a:gd name="T9" fmla="*/ 0 h 1120"/>
                <a:gd name="T10" fmla="*/ 23813 w 192"/>
                <a:gd name="T11" fmla="*/ 0 h 1120"/>
                <a:gd name="T12" fmla="*/ 23813 w 192"/>
                <a:gd name="T13" fmla="*/ 280988 h 1120"/>
                <a:gd name="T14" fmla="*/ 304800 w 192"/>
                <a:gd name="T15" fmla="*/ 561975 h 1120"/>
                <a:gd name="T16" fmla="*/ 304800 w 192"/>
                <a:gd name="T17" fmla="*/ 1778000 h 1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2" name="Google Shape;640;p12">
              <a:extLst>
                <a:ext uri="{FF2B5EF4-FFF2-40B4-BE49-F238E27FC236}">
                  <a16:creationId xmlns:a16="http://schemas.microsoft.com/office/drawing/2014/main" id="{4D11D3C9-C13F-2FE3-00BC-CC239BEFEA59}"/>
                </a:ext>
              </a:extLst>
            </p:cNvPr>
            <p:cNvSpPr>
              <a:spLocks/>
            </p:cNvSpPr>
            <p:nvPr/>
          </p:nvSpPr>
          <p:spPr bwMode="auto">
            <a:xfrm>
              <a:off x="561975"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3" name="Google Shape;641;p12">
              <a:extLst>
                <a:ext uri="{FF2B5EF4-FFF2-40B4-BE49-F238E27FC236}">
                  <a16:creationId xmlns:a16="http://schemas.microsoft.com/office/drawing/2014/main" id="{93257E4F-06D1-DC7F-892A-D8ED3B4EF5F8}"/>
                </a:ext>
              </a:extLst>
            </p:cNvPr>
            <p:cNvSpPr>
              <a:spLocks noChangeArrowheads="1"/>
            </p:cNvSpPr>
            <p:nvPr/>
          </p:nvSpPr>
          <p:spPr bwMode="auto">
            <a:xfrm>
              <a:off x="642938" y="6610350"/>
              <a:ext cx="23813" cy="242888"/>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7924" name="Google Shape;642;p12">
              <a:extLst>
                <a:ext uri="{FF2B5EF4-FFF2-40B4-BE49-F238E27FC236}">
                  <a16:creationId xmlns:a16="http://schemas.microsoft.com/office/drawing/2014/main" id="{486CBF44-1B48-1AB8-D53E-6595B1882C4F}"/>
                </a:ext>
              </a:extLst>
            </p:cNvPr>
            <p:cNvSpPr>
              <a:spLocks/>
            </p:cNvSpPr>
            <p:nvPr/>
          </p:nvSpPr>
          <p:spPr bwMode="auto">
            <a:xfrm>
              <a:off x="76200"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5" name="Google Shape;643;p12">
              <a:extLst>
                <a:ext uri="{FF2B5EF4-FFF2-40B4-BE49-F238E27FC236}">
                  <a16:creationId xmlns:a16="http://schemas.microsoft.com/office/drawing/2014/main" id="{79A0275C-EEE8-53C3-A17A-4B91A3B40DB0}"/>
                </a:ext>
              </a:extLst>
            </p:cNvPr>
            <p:cNvSpPr>
              <a:spLocks/>
            </p:cNvSpPr>
            <p:nvPr/>
          </p:nvSpPr>
          <p:spPr bwMode="auto">
            <a:xfrm>
              <a:off x="0" y="5978525"/>
              <a:ext cx="190500" cy="461963"/>
            </a:xfrm>
            <a:custGeom>
              <a:avLst/>
              <a:gdLst>
                <a:gd name="T0" fmla="*/ 190500 w 120"/>
                <a:gd name="T1" fmla="*/ 461963 h 291"/>
                <a:gd name="T2" fmla="*/ 166688 w 120"/>
                <a:gd name="T3" fmla="*/ 461963 h 291"/>
                <a:gd name="T4" fmla="*/ 166688 w 120"/>
                <a:gd name="T5" fmla="*/ 180975 h 291"/>
                <a:gd name="T6" fmla="*/ 0 w 120"/>
                <a:gd name="T7" fmla="*/ 14288 h 291"/>
                <a:gd name="T8" fmla="*/ 19050 w 120"/>
                <a:gd name="T9" fmla="*/ 0 h 291"/>
                <a:gd name="T10" fmla="*/ 190500 w 120"/>
                <a:gd name="T11" fmla="*/ 171450 h 291"/>
                <a:gd name="T12" fmla="*/ 190500 w 120"/>
                <a:gd name="T13" fmla="*/ 461963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91" extrusionOk="0">
                  <a:moveTo>
                    <a:pt x="120" y="291"/>
                  </a:moveTo>
                  <a:lnTo>
                    <a:pt x="105" y="291"/>
                  </a:lnTo>
                  <a:lnTo>
                    <a:pt x="105" y="114"/>
                  </a:lnTo>
                  <a:lnTo>
                    <a:pt x="0" y="9"/>
                  </a:lnTo>
                  <a:lnTo>
                    <a:pt x="12" y="0"/>
                  </a:lnTo>
                  <a:lnTo>
                    <a:pt x="120" y="108"/>
                  </a:lnTo>
                  <a:lnTo>
                    <a:pt x="120" y="291"/>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6" name="Google Shape;644;p12">
              <a:extLst>
                <a:ext uri="{FF2B5EF4-FFF2-40B4-BE49-F238E27FC236}">
                  <a16:creationId xmlns:a16="http://schemas.microsoft.com/office/drawing/2014/main" id="{127A6642-3BDE-383E-53C5-BD333A9E165E}"/>
                </a:ext>
              </a:extLst>
            </p:cNvPr>
            <p:cNvSpPr>
              <a:spLocks/>
            </p:cNvSpPr>
            <p:nvPr/>
          </p:nvSpPr>
          <p:spPr bwMode="auto">
            <a:xfrm>
              <a:off x="1014413" y="1801813"/>
              <a:ext cx="214313" cy="755650"/>
            </a:xfrm>
            <a:custGeom>
              <a:avLst/>
              <a:gdLst>
                <a:gd name="T0" fmla="*/ 19050 w 135"/>
                <a:gd name="T1" fmla="*/ 755650 h 476"/>
                <a:gd name="T2" fmla="*/ 0 w 135"/>
                <a:gd name="T3" fmla="*/ 755650 h 476"/>
                <a:gd name="T4" fmla="*/ 0 w 135"/>
                <a:gd name="T5" fmla="*/ 203200 h 476"/>
                <a:gd name="T6" fmla="*/ 200025 w 135"/>
                <a:gd name="T7" fmla="*/ 0 h 476"/>
                <a:gd name="T8" fmla="*/ 214313 w 135"/>
                <a:gd name="T9" fmla="*/ 14288 h 476"/>
                <a:gd name="T10" fmla="*/ 19050 w 135"/>
                <a:gd name="T11" fmla="*/ 207963 h 476"/>
                <a:gd name="T12" fmla="*/ 19050 w 135"/>
                <a:gd name="T13" fmla="*/ 75565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476" extrusionOk="0">
                  <a:moveTo>
                    <a:pt x="12" y="476"/>
                  </a:moveTo>
                  <a:lnTo>
                    <a:pt x="0" y="476"/>
                  </a:lnTo>
                  <a:lnTo>
                    <a:pt x="0" y="128"/>
                  </a:lnTo>
                  <a:lnTo>
                    <a:pt x="126" y="0"/>
                  </a:lnTo>
                  <a:lnTo>
                    <a:pt x="135" y="9"/>
                  </a:lnTo>
                  <a:lnTo>
                    <a:pt x="12" y="131"/>
                  </a:lnTo>
                  <a:lnTo>
                    <a:pt x="12" y="47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7" name="Google Shape;645;p12">
              <a:extLst>
                <a:ext uri="{FF2B5EF4-FFF2-40B4-BE49-F238E27FC236}">
                  <a16:creationId xmlns:a16="http://schemas.microsoft.com/office/drawing/2014/main" id="{E9438A1B-2FAA-817E-E36C-1E9CCE36FDEA}"/>
                </a:ext>
              </a:extLst>
            </p:cNvPr>
            <p:cNvSpPr>
              <a:spLocks/>
            </p:cNvSpPr>
            <p:nvPr/>
          </p:nvSpPr>
          <p:spPr bwMode="auto">
            <a:xfrm>
              <a:off x="938213" y="2547938"/>
              <a:ext cx="166688" cy="160338"/>
            </a:xfrm>
            <a:custGeom>
              <a:avLst/>
              <a:gdLst>
                <a:gd name="T0" fmla="*/ 85725 w 35"/>
                <a:gd name="T1" fmla="*/ 160338 h 34"/>
                <a:gd name="T2" fmla="*/ 0 w 35"/>
                <a:gd name="T3" fmla="*/ 80169 h 34"/>
                <a:gd name="T4" fmla="*/ 85725 w 35"/>
                <a:gd name="T5" fmla="*/ 0 h 34"/>
                <a:gd name="T6" fmla="*/ 166688 w 35"/>
                <a:gd name="T7" fmla="*/ 80169 h 34"/>
                <a:gd name="T8" fmla="*/ 85725 w 35"/>
                <a:gd name="T9" fmla="*/ 160338 h 34"/>
                <a:gd name="T10" fmla="*/ 85725 w 35"/>
                <a:gd name="T11" fmla="*/ 18863 h 34"/>
                <a:gd name="T12" fmla="*/ 19050 w 35"/>
                <a:gd name="T13" fmla="*/ 80169 h 34"/>
                <a:gd name="T14" fmla="*/ 85725 w 35"/>
                <a:gd name="T15" fmla="*/ 141475 h 34"/>
                <a:gd name="T16" fmla="*/ 147638 w 35"/>
                <a:gd name="T17" fmla="*/ 80169 h 34"/>
                <a:gd name="T18" fmla="*/ 85725 w 35"/>
                <a:gd name="T19" fmla="*/ 1886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8" name="Google Shape;646;p12">
              <a:extLst>
                <a:ext uri="{FF2B5EF4-FFF2-40B4-BE49-F238E27FC236}">
                  <a16:creationId xmlns:a16="http://schemas.microsoft.com/office/drawing/2014/main" id="{F3F4E4D5-C082-22EC-E845-846C1080CB6D}"/>
                </a:ext>
              </a:extLst>
            </p:cNvPr>
            <p:cNvSpPr>
              <a:spLocks/>
            </p:cNvSpPr>
            <p:nvPr/>
          </p:nvSpPr>
          <p:spPr bwMode="auto">
            <a:xfrm>
              <a:off x="595313" y="4763"/>
              <a:ext cx="638175" cy="4025900"/>
            </a:xfrm>
            <a:custGeom>
              <a:avLst/>
              <a:gdLst>
                <a:gd name="T0" fmla="*/ 638175 w 402"/>
                <a:gd name="T1" fmla="*/ 4025900 h 2536"/>
                <a:gd name="T2" fmla="*/ 614363 w 402"/>
                <a:gd name="T3" fmla="*/ 4025900 h 2536"/>
                <a:gd name="T4" fmla="*/ 614363 w 402"/>
                <a:gd name="T5" fmla="*/ 3668713 h 2536"/>
                <a:gd name="T6" fmla="*/ 0 w 402"/>
                <a:gd name="T7" fmla="*/ 3055938 h 2536"/>
                <a:gd name="T8" fmla="*/ 0 w 402"/>
                <a:gd name="T9" fmla="*/ 0 h 2536"/>
                <a:gd name="T10" fmla="*/ 23813 w 402"/>
                <a:gd name="T11" fmla="*/ 0 h 2536"/>
                <a:gd name="T12" fmla="*/ 23813 w 402"/>
                <a:gd name="T13" fmla="*/ 3041650 h 2536"/>
                <a:gd name="T14" fmla="*/ 638175 w 402"/>
                <a:gd name="T15" fmla="*/ 3654425 h 2536"/>
                <a:gd name="T16" fmla="*/ 638175 w 402"/>
                <a:gd name="T17" fmla="*/ 4025900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29" name="Google Shape;647;p12">
              <a:extLst>
                <a:ext uri="{FF2B5EF4-FFF2-40B4-BE49-F238E27FC236}">
                  <a16:creationId xmlns:a16="http://schemas.microsoft.com/office/drawing/2014/main" id="{0ABF6930-501B-3AB5-4CF2-427C8ACF35D9}"/>
                </a:ext>
              </a:extLst>
            </p:cNvPr>
            <p:cNvSpPr>
              <a:spLocks/>
            </p:cNvSpPr>
            <p:nvPr/>
          </p:nvSpPr>
          <p:spPr bwMode="auto">
            <a:xfrm>
              <a:off x="1223963"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0" name="Google Shape;648;p12">
              <a:extLst>
                <a:ext uri="{FF2B5EF4-FFF2-40B4-BE49-F238E27FC236}">
                  <a16:creationId xmlns:a16="http://schemas.microsoft.com/office/drawing/2014/main" id="{71382DFC-D98C-A29E-041D-4FEAE6E1D28E}"/>
                </a:ext>
              </a:extLst>
            </p:cNvPr>
            <p:cNvSpPr>
              <a:spLocks/>
            </p:cNvSpPr>
            <p:nvPr/>
          </p:nvSpPr>
          <p:spPr bwMode="auto">
            <a:xfrm>
              <a:off x="1300163" y="1849438"/>
              <a:ext cx="109538" cy="107950"/>
            </a:xfrm>
            <a:custGeom>
              <a:avLst/>
              <a:gdLst>
                <a:gd name="T0" fmla="*/ 57150 w 23"/>
                <a:gd name="T1" fmla="*/ 107950 h 23"/>
                <a:gd name="T2" fmla="*/ 0 w 23"/>
                <a:gd name="T3" fmla="*/ 56322 h 23"/>
                <a:gd name="T4" fmla="*/ 57150 w 23"/>
                <a:gd name="T5" fmla="*/ 0 h 23"/>
                <a:gd name="T6" fmla="*/ 109538 w 23"/>
                <a:gd name="T7" fmla="*/ 56322 h 23"/>
                <a:gd name="T8" fmla="*/ 57150 w 23"/>
                <a:gd name="T9" fmla="*/ 107950 h 23"/>
                <a:gd name="T10" fmla="*/ 57150 w 23"/>
                <a:gd name="T11" fmla="*/ 18774 h 23"/>
                <a:gd name="T12" fmla="*/ 19050 w 23"/>
                <a:gd name="T13" fmla="*/ 56322 h 23"/>
                <a:gd name="T14" fmla="*/ 57150 w 23"/>
                <a:gd name="T15" fmla="*/ 89176 h 23"/>
                <a:gd name="T16" fmla="*/ 90488 w 23"/>
                <a:gd name="T17" fmla="*/ 56322 h 23"/>
                <a:gd name="T18" fmla="*/ 57150 w 23"/>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1" name="Google Shape;649;p12">
              <a:extLst>
                <a:ext uri="{FF2B5EF4-FFF2-40B4-BE49-F238E27FC236}">
                  <a16:creationId xmlns:a16="http://schemas.microsoft.com/office/drawing/2014/main" id="{D894B1B0-84DA-47DD-BCCC-E8A38A89194C}"/>
                </a:ext>
              </a:extLst>
            </p:cNvPr>
            <p:cNvSpPr>
              <a:spLocks/>
            </p:cNvSpPr>
            <p:nvPr/>
          </p:nvSpPr>
          <p:spPr bwMode="auto">
            <a:xfrm>
              <a:off x="280988" y="3417888"/>
              <a:ext cx="142875" cy="474663"/>
            </a:xfrm>
            <a:custGeom>
              <a:avLst/>
              <a:gdLst>
                <a:gd name="T0" fmla="*/ 19050 w 90"/>
                <a:gd name="T1" fmla="*/ 474663 h 299"/>
                <a:gd name="T2" fmla="*/ 0 w 90"/>
                <a:gd name="T3" fmla="*/ 474663 h 299"/>
                <a:gd name="T4" fmla="*/ 0 w 90"/>
                <a:gd name="T5" fmla="*/ 127000 h 299"/>
                <a:gd name="T6" fmla="*/ 128588 w 90"/>
                <a:gd name="T7" fmla="*/ 0 h 299"/>
                <a:gd name="T8" fmla="*/ 142875 w 90"/>
                <a:gd name="T9" fmla="*/ 12700 h 299"/>
                <a:gd name="T10" fmla="*/ 19050 w 90"/>
                <a:gd name="T11" fmla="*/ 131763 h 299"/>
                <a:gd name="T12" fmla="*/ 19050 w 90"/>
                <a:gd name="T13" fmla="*/ 474663 h 2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299" extrusionOk="0">
                  <a:moveTo>
                    <a:pt x="12" y="299"/>
                  </a:moveTo>
                  <a:lnTo>
                    <a:pt x="0" y="299"/>
                  </a:lnTo>
                  <a:lnTo>
                    <a:pt x="0" y="80"/>
                  </a:lnTo>
                  <a:lnTo>
                    <a:pt x="81" y="0"/>
                  </a:lnTo>
                  <a:lnTo>
                    <a:pt x="90" y="8"/>
                  </a:lnTo>
                  <a:lnTo>
                    <a:pt x="12" y="83"/>
                  </a:lnTo>
                  <a:lnTo>
                    <a:pt x="12" y="29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2" name="Google Shape;650;p12">
              <a:extLst>
                <a:ext uri="{FF2B5EF4-FFF2-40B4-BE49-F238E27FC236}">
                  <a16:creationId xmlns:a16="http://schemas.microsoft.com/office/drawing/2014/main" id="{158718E0-5EF4-B4D0-773A-C706128025AE}"/>
                </a:ext>
              </a:extLst>
            </p:cNvPr>
            <p:cNvSpPr>
              <a:spLocks/>
            </p:cNvSpPr>
            <p:nvPr/>
          </p:nvSpPr>
          <p:spPr bwMode="auto">
            <a:xfrm>
              <a:off x="238125" y="3883025"/>
              <a:ext cx="109538" cy="109538"/>
            </a:xfrm>
            <a:custGeom>
              <a:avLst/>
              <a:gdLst>
                <a:gd name="T0" fmla="*/ 52388 w 23"/>
                <a:gd name="T1" fmla="*/ 109538 h 23"/>
                <a:gd name="T2" fmla="*/ 0 w 23"/>
                <a:gd name="T3" fmla="*/ 57150 h 23"/>
                <a:gd name="T4" fmla="*/ 52388 w 23"/>
                <a:gd name="T5" fmla="*/ 0 h 23"/>
                <a:gd name="T6" fmla="*/ 109538 w 23"/>
                <a:gd name="T7" fmla="*/ 57150 h 23"/>
                <a:gd name="T8" fmla="*/ 52388 w 23"/>
                <a:gd name="T9" fmla="*/ 109538 h 23"/>
                <a:gd name="T10" fmla="*/ 52388 w 23"/>
                <a:gd name="T11" fmla="*/ 19050 h 23"/>
                <a:gd name="T12" fmla="*/ 19050 w 23"/>
                <a:gd name="T13" fmla="*/ 57150 h 23"/>
                <a:gd name="T14" fmla="*/ 52388 w 23"/>
                <a:gd name="T15" fmla="*/ 90488 h 23"/>
                <a:gd name="T16" fmla="*/ 90488 w 23"/>
                <a:gd name="T17" fmla="*/ 57150 h 23"/>
                <a:gd name="T18" fmla="*/ 52388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3" name="Google Shape;651;p12">
              <a:extLst>
                <a:ext uri="{FF2B5EF4-FFF2-40B4-BE49-F238E27FC236}">
                  <a16:creationId xmlns:a16="http://schemas.microsoft.com/office/drawing/2014/main" id="{47DB8D58-E738-489A-BCC6-D0D23E189007}"/>
                </a:ext>
              </a:extLst>
            </p:cNvPr>
            <p:cNvSpPr>
              <a:spLocks/>
            </p:cNvSpPr>
            <p:nvPr/>
          </p:nvSpPr>
          <p:spPr bwMode="auto">
            <a:xfrm>
              <a:off x="4763" y="2166938"/>
              <a:ext cx="114300" cy="452438"/>
            </a:xfrm>
            <a:custGeom>
              <a:avLst/>
              <a:gdLst>
                <a:gd name="T0" fmla="*/ 9525 w 72"/>
                <a:gd name="T1" fmla="*/ 452438 h 285"/>
                <a:gd name="T2" fmla="*/ 0 w 72"/>
                <a:gd name="T3" fmla="*/ 438150 h 285"/>
                <a:gd name="T4" fmla="*/ 95250 w 72"/>
                <a:gd name="T5" fmla="*/ 342900 h 285"/>
                <a:gd name="T6" fmla="*/ 95250 w 72"/>
                <a:gd name="T7" fmla="*/ 0 h 285"/>
                <a:gd name="T8" fmla="*/ 114300 w 72"/>
                <a:gd name="T9" fmla="*/ 0 h 285"/>
                <a:gd name="T10" fmla="*/ 114300 w 72"/>
                <a:gd name="T11" fmla="*/ 352425 h 285"/>
                <a:gd name="T12" fmla="*/ 9525 w 72"/>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285" extrusionOk="0">
                  <a:moveTo>
                    <a:pt x="6" y="285"/>
                  </a:moveTo>
                  <a:lnTo>
                    <a:pt x="0" y="276"/>
                  </a:lnTo>
                  <a:lnTo>
                    <a:pt x="60" y="216"/>
                  </a:lnTo>
                  <a:lnTo>
                    <a:pt x="60" y="0"/>
                  </a:lnTo>
                  <a:lnTo>
                    <a:pt x="72" y="0"/>
                  </a:lnTo>
                  <a:lnTo>
                    <a:pt x="72" y="222"/>
                  </a:lnTo>
                  <a:lnTo>
                    <a:pt x="6" y="28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4" name="Google Shape;652;p12">
              <a:extLst>
                <a:ext uri="{FF2B5EF4-FFF2-40B4-BE49-F238E27FC236}">
                  <a16:creationId xmlns:a16="http://schemas.microsoft.com/office/drawing/2014/main" id="{5F6187FA-DC11-1813-076E-E5116872510C}"/>
                </a:ext>
              </a:extLst>
            </p:cNvPr>
            <p:cNvSpPr>
              <a:spLocks/>
            </p:cNvSpPr>
            <p:nvPr/>
          </p:nvSpPr>
          <p:spPr bwMode="auto">
            <a:xfrm>
              <a:off x="52388" y="2066925"/>
              <a:ext cx="109538" cy="109538"/>
            </a:xfrm>
            <a:custGeom>
              <a:avLst/>
              <a:gdLst>
                <a:gd name="T0" fmla="*/ 57150 w 23"/>
                <a:gd name="T1" fmla="*/ 109538 h 23"/>
                <a:gd name="T2" fmla="*/ 0 w 23"/>
                <a:gd name="T3" fmla="*/ 57150 h 23"/>
                <a:gd name="T4" fmla="*/ 57150 w 23"/>
                <a:gd name="T5" fmla="*/ 0 h 23"/>
                <a:gd name="T6" fmla="*/ 109538 w 23"/>
                <a:gd name="T7" fmla="*/ 57150 h 23"/>
                <a:gd name="T8" fmla="*/ 57150 w 23"/>
                <a:gd name="T9" fmla="*/ 109538 h 23"/>
                <a:gd name="T10" fmla="*/ 57150 w 23"/>
                <a:gd name="T11" fmla="*/ 19050 h 23"/>
                <a:gd name="T12" fmla="*/ 19050 w 23"/>
                <a:gd name="T13" fmla="*/ 57150 h 23"/>
                <a:gd name="T14" fmla="*/ 57150 w 23"/>
                <a:gd name="T15" fmla="*/ 90488 h 23"/>
                <a:gd name="T16" fmla="*/ 90488 w 23"/>
                <a:gd name="T17" fmla="*/ 57150 h 23"/>
                <a:gd name="T18" fmla="*/ 57150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5" name="Google Shape;653;p12">
              <a:extLst>
                <a:ext uri="{FF2B5EF4-FFF2-40B4-BE49-F238E27FC236}">
                  <a16:creationId xmlns:a16="http://schemas.microsoft.com/office/drawing/2014/main" id="{2CC481B8-8925-465B-9E0B-AAA17A331163}"/>
                </a:ext>
              </a:extLst>
            </p:cNvPr>
            <p:cNvSpPr>
              <a:spLocks noChangeArrowheads="1"/>
            </p:cNvSpPr>
            <p:nvPr/>
          </p:nvSpPr>
          <p:spPr bwMode="auto">
            <a:xfrm>
              <a:off x="1228725" y="4662488"/>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37936" name="Google Shape;654;p12">
              <a:extLst>
                <a:ext uri="{FF2B5EF4-FFF2-40B4-BE49-F238E27FC236}">
                  <a16:creationId xmlns:a16="http://schemas.microsoft.com/office/drawing/2014/main" id="{86BE4717-0330-895A-FA8A-AA130CCFE724}"/>
                </a:ext>
              </a:extLst>
            </p:cNvPr>
            <p:cNvSpPr>
              <a:spLocks/>
            </p:cNvSpPr>
            <p:nvPr/>
          </p:nvSpPr>
          <p:spPr bwMode="auto">
            <a:xfrm>
              <a:off x="1319213" y="5041900"/>
              <a:ext cx="371475" cy="1801813"/>
            </a:xfrm>
            <a:custGeom>
              <a:avLst/>
              <a:gdLst>
                <a:gd name="T0" fmla="*/ 23813 w 234"/>
                <a:gd name="T1" fmla="*/ 1801813 h 1135"/>
                <a:gd name="T2" fmla="*/ 0 w 234"/>
                <a:gd name="T3" fmla="*/ 1801813 h 1135"/>
                <a:gd name="T4" fmla="*/ 0 w 234"/>
                <a:gd name="T5" fmla="*/ 817563 h 1135"/>
                <a:gd name="T6" fmla="*/ 0 w 234"/>
                <a:gd name="T7" fmla="*/ 812800 h 1135"/>
                <a:gd name="T8" fmla="*/ 347663 w 234"/>
                <a:gd name="T9" fmla="*/ 0 h 1135"/>
                <a:gd name="T10" fmla="*/ 371475 w 234"/>
                <a:gd name="T11" fmla="*/ 9525 h 1135"/>
                <a:gd name="T12" fmla="*/ 23813 w 234"/>
                <a:gd name="T13" fmla="*/ 822325 h 1135"/>
                <a:gd name="T14" fmla="*/ 23813 w 234"/>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7" name="Google Shape;655;p12">
              <a:extLst>
                <a:ext uri="{FF2B5EF4-FFF2-40B4-BE49-F238E27FC236}">
                  <a16:creationId xmlns:a16="http://schemas.microsoft.com/office/drawing/2014/main" id="{ECFCCAF4-2087-59EB-122C-F328CA63A247}"/>
                </a:ext>
              </a:extLst>
            </p:cNvPr>
            <p:cNvSpPr>
              <a:spLocks/>
            </p:cNvSpPr>
            <p:nvPr/>
          </p:nvSpPr>
          <p:spPr bwMode="auto">
            <a:xfrm>
              <a:off x="1147763"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8" name="Google Shape;656;p12">
              <a:extLst>
                <a:ext uri="{FF2B5EF4-FFF2-40B4-BE49-F238E27FC236}">
                  <a16:creationId xmlns:a16="http://schemas.microsoft.com/office/drawing/2014/main" id="{E0C2254C-BC84-257C-8850-E7BDF1C14C40}"/>
                </a:ext>
              </a:extLst>
            </p:cNvPr>
            <p:cNvSpPr>
              <a:spLocks/>
            </p:cNvSpPr>
            <p:nvPr/>
          </p:nvSpPr>
          <p:spPr bwMode="auto">
            <a:xfrm>
              <a:off x="819150" y="3983038"/>
              <a:ext cx="347663" cy="2860675"/>
            </a:xfrm>
            <a:custGeom>
              <a:avLst/>
              <a:gdLst>
                <a:gd name="T0" fmla="*/ 347663 w 219"/>
                <a:gd name="T1" fmla="*/ 2860675 h 1802"/>
                <a:gd name="T2" fmla="*/ 319088 w 219"/>
                <a:gd name="T3" fmla="*/ 2860675 h 1802"/>
                <a:gd name="T4" fmla="*/ 319088 w 219"/>
                <a:gd name="T5" fmla="*/ 1881188 h 1802"/>
                <a:gd name="T6" fmla="*/ 0 w 219"/>
                <a:gd name="T7" fmla="*/ 4763 h 1802"/>
                <a:gd name="T8" fmla="*/ 23813 w 219"/>
                <a:gd name="T9" fmla="*/ 0 h 1802"/>
                <a:gd name="T10" fmla="*/ 347663 w 219"/>
                <a:gd name="T11" fmla="*/ 1881188 h 1802"/>
                <a:gd name="T12" fmla="*/ 347663 w 219"/>
                <a:gd name="T13" fmla="*/ 2860675 h 1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1802" extrusionOk="0">
                  <a:moveTo>
                    <a:pt x="219" y="1802"/>
                  </a:moveTo>
                  <a:lnTo>
                    <a:pt x="201" y="1802"/>
                  </a:lnTo>
                  <a:lnTo>
                    <a:pt x="201" y="1185"/>
                  </a:lnTo>
                  <a:lnTo>
                    <a:pt x="0" y="3"/>
                  </a:lnTo>
                  <a:lnTo>
                    <a:pt x="15" y="0"/>
                  </a:lnTo>
                  <a:lnTo>
                    <a:pt x="219" y="1185"/>
                  </a:lnTo>
                  <a:lnTo>
                    <a:pt x="219" y="180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39" name="Google Shape;657;p12">
              <a:extLst>
                <a:ext uri="{FF2B5EF4-FFF2-40B4-BE49-F238E27FC236}">
                  <a16:creationId xmlns:a16="http://schemas.microsoft.com/office/drawing/2014/main" id="{2C029028-12E2-16F5-F99D-230EF1324FED}"/>
                </a:ext>
              </a:extLst>
            </p:cNvPr>
            <p:cNvSpPr>
              <a:spLocks/>
            </p:cNvSpPr>
            <p:nvPr/>
          </p:nvSpPr>
          <p:spPr bwMode="auto">
            <a:xfrm>
              <a:off x="728663" y="3806825"/>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0" name="Google Shape;658;p12">
              <a:extLst>
                <a:ext uri="{FF2B5EF4-FFF2-40B4-BE49-F238E27FC236}">
                  <a16:creationId xmlns:a16="http://schemas.microsoft.com/office/drawing/2014/main" id="{6E40E167-858D-EE66-D276-58FF99236204}"/>
                </a:ext>
              </a:extLst>
            </p:cNvPr>
            <p:cNvSpPr>
              <a:spLocks/>
            </p:cNvSpPr>
            <p:nvPr/>
          </p:nvSpPr>
          <p:spPr bwMode="auto">
            <a:xfrm>
              <a:off x="1624013"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1" name="Google Shape;659;p12">
              <a:extLst>
                <a:ext uri="{FF2B5EF4-FFF2-40B4-BE49-F238E27FC236}">
                  <a16:creationId xmlns:a16="http://schemas.microsoft.com/office/drawing/2014/main" id="{01B4B5A7-7587-4AB6-4AF6-D04921B0FCB1}"/>
                </a:ext>
              </a:extLst>
            </p:cNvPr>
            <p:cNvSpPr>
              <a:spLocks/>
            </p:cNvSpPr>
            <p:nvPr/>
          </p:nvSpPr>
          <p:spPr bwMode="auto">
            <a:xfrm>
              <a:off x="1404938" y="5422900"/>
              <a:ext cx="371475" cy="1425575"/>
            </a:xfrm>
            <a:custGeom>
              <a:avLst/>
              <a:gdLst>
                <a:gd name="T0" fmla="*/ 28575 w 234"/>
                <a:gd name="T1" fmla="*/ 1425575 h 898"/>
                <a:gd name="T2" fmla="*/ 0 w 234"/>
                <a:gd name="T3" fmla="*/ 1425575 h 898"/>
                <a:gd name="T4" fmla="*/ 0 w 234"/>
                <a:gd name="T5" fmla="*/ 817563 h 898"/>
                <a:gd name="T6" fmla="*/ 0 w 234"/>
                <a:gd name="T7" fmla="*/ 812800 h 898"/>
                <a:gd name="T8" fmla="*/ 352425 w 234"/>
                <a:gd name="T9" fmla="*/ 0 h 898"/>
                <a:gd name="T10" fmla="*/ 371475 w 234"/>
                <a:gd name="T11" fmla="*/ 9525 h 898"/>
                <a:gd name="T12" fmla="*/ 28575 w 234"/>
                <a:gd name="T13" fmla="*/ 822325 h 898"/>
                <a:gd name="T14" fmla="*/ 28575 w 234"/>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2" name="Google Shape;660;p12">
              <a:extLst>
                <a:ext uri="{FF2B5EF4-FFF2-40B4-BE49-F238E27FC236}">
                  <a16:creationId xmlns:a16="http://schemas.microsoft.com/office/drawing/2014/main" id="{ECE2E813-E5D9-3321-D8BF-E5B3B07391F3}"/>
                </a:ext>
              </a:extLst>
            </p:cNvPr>
            <p:cNvSpPr>
              <a:spLocks/>
            </p:cNvSpPr>
            <p:nvPr/>
          </p:nvSpPr>
          <p:spPr bwMode="auto">
            <a:xfrm>
              <a:off x="1666875"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3" name="Google Shape;661;p12">
              <a:extLst>
                <a:ext uri="{FF2B5EF4-FFF2-40B4-BE49-F238E27FC236}">
                  <a16:creationId xmlns:a16="http://schemas.microsoft.com/office/drawing/2014/main" id="{9E97ADDB-53B5-5F21-5876-C198B4B5704C}"/>
                </a:ext>
              </a:extLst>
            </p:cNvPr>
            <p:cNvSpPr>
              <a:spLocks/>
            </p:cNvSpPr>
            <p:nvPr/>
          </p:nvSpPr>
          <p:spPr bwMode="auto">
            <a:xfrm>
              <a:off x="1709738"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4" name="Google Shape;662;p12">
              <a:extLst>
                <a:ext uri="{FF2B5EF4-FFF2-40B4-BE49-F238E27FC236}">
                  <a16:creationId xmlns:a16="http://schemas.microsoft.com/office/drawing/2014/main" id="{DE3FF0F3-9E24-176D-E8B2-A22BBCC287C8}"/>
                </a:ext>
              </a:extLst>
            </p:cNvPr>
            <p:cNvSpPr>
              <a:spLocks/>
            </p:cNvSpPr>
            <p:nvPr/>
          </p:nvSpPr>
          <p:spPr bwMode="auto">
            <a:xfrm>
              <a:off x="1709738"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5" name="Google Shape;663;p12">
              <a:extLst>
                <a:ext uri="{FF2B5EF4-FFF2-40B4-BE49-F238E27FC236}">
                  <a16:creationId xmlns:a16="http://schemas.microsoft.com/office/drawing/2014/main" id="{E9BA4DA0-9283-0F6E-EB96-A7E7D6625434}"/>
                </a:ext>
              </a:extLst>
            </p:cNvPr>
            <p:cNvSpPr>
              <a:spLocks/>
            </p:cNvSpPr>
            <p:nvPr/>
          </p:nvSpPr>
          <p:spPr bwMode="auto">
            <a:xfrm>
              <a:off x="1766888" y="6330950"/>
              <a:ext cx="419100" cy="527050"/>
            </a:xfrm>
            <a:custGeom>
              <a:avLst/>
              <a:gdLst>
                <a:gd name="T0" fmla="*/ 19050 w 264"/>
                <a:gd name="T1" fmla="*/ 527050 h 332"/>
                <a:gd name="T2" fmla="*/ 0 w 264"/>
                <a:gd name="T3" fmla="*/ 517525 h 332"/>
                <a:gd name="T4" fmla="*/ 71438 w 264"/>
                <a:gd name="T5" fmla="*/ 327025 h 332"/>
                <a:gd name="T6" fmla="*/ 404813 w 264"/>
                <a:gd name="T7" fmla="*/ 0 h 332"/>
                <a:gd name="T8" fmla="*/ 419100 w 264"/>
                <a:gd name="T9" fmla="*/ 19050 h 332"/>
                <a:gd name="T10" fmla="*/ 95250 w 264"/>
                <a:gd name="T11" fmla="*/ 341313 h 332"/>
                <a:gd name="T12" fmla="*/ 19050 w 264"/>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32" extrusionOk="0">
                  <a:moveTo>
                    <a:pt x="12" y="332"/>
                  </a:moveTo>
                  <a:lnTo>
                    <a:pt x="0" y="326"/>
                  </a:lnTo>
                  <a:lnTo>
                    <a:pt x="45" y="206"/>
                  </a:lnTo>
                  <a:lnTo>
                    <a:pt x="255" y="0"/>
                  </a:lnTo>
                  <a:lnTo>
                    <a:pt x="264" y="12"/>
                  </a:lnTo>
                  <a:lnTo>
                    <a:pt x="60" y="215"/>
                  </a:lnTo>
                  <a:lnTo>
                    <a:pt x="12" y="33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6" name="Google Shape;664;p12">
              <a:extLst>
                <a:ext uri="{FF2B5EF4-FFF2-40B4-BE49-F238E27FC236}">
                  <a16:creationId xmlns:a16="http://schemas.microsoft.com/office/drawing/2014/main" id="{CAC8A3A3-2738-7305-4260-F6E28066832F}"/>
                </a:ext>
              </a:extLst>
            </p:cNvPr>
            <p:cNvSpPr>
              <a:spLocks/>
            </p:cNvSpPr>
            <p:nvPr/>
          </p:nvSpPr>
          <p:spPr bwMode="auto">
            <a:xfrm>
              <a:off x="2147888"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7" name="Google Shape;665;p12">
              <a:extLst>
                <a:ext uri="{FF2B5EF4-FFF2-40B4-BE49-F238E27FC236}">
                  <a16:creationId xmlns:a16="http://schemas.microsoft.com/office/drawing/2014/main" id="{EA594199-1290-259E-CC71-9326E660A29B}"/>
                </a:ext>
              </a:extLst>
            </p:cNvPr>
            <p:cNvSpPr>
              <a:spLocks/>
            </p:cNvSpPr>
            <p:nvPr/>
          </p:nvSpPr>
          <p:spPr bwMode="auto">
            <a:xfrm>
              <a:off x="504825" y="9525"/>
              <a:ext cx="233363" cy="5103813"/>
            </a:xfrm>
            <a:custGeom>
              <a:avLst/>
              <a:gdLst>
                <a:gd name="T0" fmla="*/ 209550 w 147"/>
                <a:gd name="T1" fmla="*/ 5103813 h 3215"/>
                <a:gd name="T2" fmla="*/ 204788 w 147"/>
                <a:gd name="T3" fmla="*/ 4371975 h 3215"/>
                <a:gd name="T4" fmla="*/ 0 w 147"/>
                <a:gd name="T5" fmla="*/ 3017838 h 3215"/>
                <a:gd name="T6" fmla="*/ 0 w 147"/>
                <a:gd name="T7" fmla="*/ 0 h 3215"/>
                <a:gd name="T8" fmla="*/ 23813 w 147"/>
                <a:gd name="T9" fmla="*/ 0 h 3215"/>
                <a:gd name="T10" fmla="*/ 23813 w 147"/>
                <a:gd name="T11" fmla="*/ 3013075 h 3215"/>
                <a:gd name="T12" fmla="*/ 228600 w 147"/>
                <a:gd name="T13" fmla="*/ 4371975 h 3215"/>
                <a:gd name="T14" fmla="*/ 233363 w 147"/>
                <a:gd name="T15" fmla="*/ 5103813 h 3215"/>
                <a:gd name="T16" fmla="*/ 209550 w 147"/>
                <a:gd name="T17" fmla="*/ 5103813 h 3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37948" name="Google Shape;666;p12">
              <a:extLst>
                <a:ext uri="{FF2B5EF4-FFF2-40B4-BE49-F238E27FC236}">
                  <a16:creationId xmlns:a16="http://schemas.microsoft.com/office/drawing/2014/main" id="{AB982440-21AB-99AC-8B42-34019948AB02}"/>
                </a:ext>
              </a:extLst>
            </p:cNvPr>
            <p:cNvSpPr>
              <a:spLocks/>
            </p:cNvSpPr>
            <p:nvPr/>
          </p:nvSpPr>
          <p:spPr bwMode="auto">
            <a:xfrm>
              <a:off x="633413" y="5103813"/>
              <a:ext cx="185738" cy="185738"/>
            </a:xfrm>
            <a:custGeom>
              <a:avLst/>
              <a:gdLst>
                <a:gd name="T0" fmla="*/ 95250 w 39"/>
                <a:gd name="T1" fmla="*/ 185738 h 39"/>
                <a:gd name="T2" fmla="*/ 0 w 39"/>
                <a:gd name="T3" fmla="*/ 90488 h 39"/>
                <a:gd name="T4" fmla="*/ 95250 w 39"/>
                <a:gd name="T5" fmla="*/ 0 h 39"/>
                <a:gd name="T6" fmla="*/ 185738 w 39"/>
                <a:gd name="T7" fmla="*/ 90488 h 39"/>
                <a:gd name="T8" fmla="*/ 95250 w 39"/>
                <a:gd name="T9" fmla="*/ 185738 h 39"/>
                <a:gd name="T10" fmla="*/ 95250 w 39"/>
                <a:gd name="T11" fmla="*/ 19050 h 39"/>
                <a:gd name="T12" fmla="*/ 19050 w 39"/>
                <a:gd name="T13" fmla="*/ 90488 h 39"/>
                <a:gd name="T14" fmla="*/ 95250 w 39"/>
                <a:gd name="T15" fmla="*/ 166688 h 39"/>
                <a:gd name="T16" fmla="*/ 166688 w 39"/>
                <a:gd name="T17" fmla="*/ 90488 h 39"/>
                <a:gd name="T18" fmla="*/ 95250 w 39"/>
                <a:gd name="T19" fmla="*/ 1905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grpSp>
      <p:sp>
        <p:nvSpPr>
          <p:cNvPr id="667" name="Google Shape;667;p12">
            <a:extLst>
              <a:ext uri="{FF2B5EF4-FFF2-40B4-BE49-F238E27FC236}">
                <a16:creationId xmlns:a16="http://schemas.microsoft.com/office/drawing/2014/main" id="{4AEBD3D4-027F-716E-F949-C85C8D9A0977}"/>
              </a:ext>
            </a:extLst>
          </p:cNvPr>
          <p:cNvSpPr txBox="1">
            <a:spLocks noGrp="1"/>
          </p:cNvSpPr>
          <p:nvPr>
            <p:ph type="body" idx="1"/>
          </p:nvPr>
        </p:nvSpPr>
        <p:spPr>
          <a:xfrm>
            <a:off x="4692650" y="1112838"/>
            <a:ext cx="7286625" cy="4865687"/>
          </a:xfrm>
        </p:spPr>
        <p:txBody>
          <a:bodyPr>
            <a:normAutofit fontScale="92500"/>
          </a:bodyPr>
          <a:lstStyle/>
          <a:p>
            <a:pPr marL="228600" indent="-242887" eaLnBrk="1" fontAlgn="auto" hangingPunct="1">
              <a:spcBef>
                <a:spcPts val="0"/>
              </a:spcBef>
              <a:buSzPts val="3000"/>
              <a:buFont typeface="Arial"/>
              <a:buChar char="•"/>
              <a:defRPr/>
            </a:pPr>
            <a:r>
              <a:rPr lang="iw-IL" sz="2400">
                <a:solidFill>
                  <a:schemeClr val="lt1"/>
                </a:solidFill>
                <a:latin typeface="Twentieth Century"/>
                <a:ea typeface="Twentieth Century"/>
                <a:cs typeface="Twentieth Century"/>
                <a:sym typeface="Twentieth Century"/>
              </a:rPr>
              <a:t>צליל מושמע במקרה של התנגשות עם קיר, התנגשות עם המפלצת, ניצחון או הפסד.</a:t>
            </a:r>
            <a:endParaRPr sz="2400">
              <a:solidFill>
                <a:schemeClr val="lt1"/>
              </a:solidFill>
              <a:latin typeface="Twentieth Century"/>
              <a:ea typeface="Twentieth Century"/>
              <a:cs typeface="Twentieth Century"/>
              <a:sym typeface="Twentieth Century"/>
            </a:endParaRPr>
          </a:p>
          <a:p>
            <a:pPr marL="228600" indent="-242887" eaLnBrk="1" fontAlgn="auto" hangingPunct="1">
              <a:buSzPts val="3000"/>
              <a:buFont typeface="Arial"/>
              <a:buChar char="•"/>
              <a:defRPr/>
            </a:pPr>
            <a:r>
              <a:rPr lang="iw-IL" sz="2400">
                <a:solidFill>
                  <a:schemeClr val="lt1"/>
                </a:solidFill>
                <a:latin typeface="Twentieth Century"/>
                <a:ea typeface="Twentieth Century"/>
                <a:cs typeface="Twentieth Century"/>
                <a:sym typeface="Twentieth Century"/>
              </a:rPr>
              <a:t>בקר השמע של המשחק ממומש על ידי מכונת מצבים המבדילה בין אירועים אלה על ידי מצבים שונים ומצב ברירת מחדל, אשר משמש כצומת המרכזית המכוונת לכל אירוע ואליו כל אירוע חוזר</a:t>
            </a:r>
            <a:endParaRPr sz="2400">
              <a:solidFill>
                <a:schemeClr val="lt1"/>
              </a:solidFill>
              <a:latin typeface="Twentieth Century"/>
              <a:ea typeface="Twentieth Century"/>
              <a:cs typeface="Twentieth Century"/>
              <a:sym typeface="Twentieth Century"/>
            </a:endParaRPr>
          </a:p>
          <a:p>
            <a:pPr marL="228600" indent="-242887" eaLnBrk="1" fontAlgn="auto" hangingPunct="1">
              <a:buSzPts val="3000"/>
              <a:buFont typeface="Arial"/>
              <a:buChar char="•"/>
              <a:defRPr/>
            </a:pPr>
            <a:r>
              <a:rPr lang="iw-IL" sz="2400">
                <a:solidFill>
                  <a:schemeClr val="lt1"/>
                </a:solidFill>
                <a:latin typeface="Twentieth Century"/>
                <a:ea typeface="Twentieth Century"/>
                <a:cs typeface="Twentieth Century"/>
                <a:sym typeface="Twentieth Century"/>
              </a:rPr>
              <a:t>במקרה של התנגשות מושמע צליל יחיד כל עוד ההתנגשות מתרחשת</a:t>
            </a:r>
            <a:endParaRPr sz="2400">
              <a:solidFill>
                <a:schemeClr val="lt1"/>
              </a:solidFill>
              <a:latin typeface="Twentieth Century"/>
              <a:ea typeface="Twentieth Century"/>
              <a:cs typeface="Twentieth Century"/>
              <a:sym typeface="Twentieth Century"/>
            </a:endParaRPr>
          </a:p>
          <a:p>
            <a:pPr marL="228600" indent="-242887" eaLnBrk="1" fontAlgn="auto" hangingPunct="1">
              <a:buSzPts val="3000"/>
              <a:buFont typeface="Arial"/>
              <a:buChar char="•"/>
              <a:defRPr/>
            </a:pPr>
            <a:r>
              <a:rPr lang="iw-IL" sz="2400">
                <a:solidFill>
                  <a:schemeClr val="lt1"/>
                </a:solidFill>
                <a:latin typeface="Twentieth Century"/>
                <a:ea typeface="Twentieth Century"/>
                <a:cs typeface="Twentieth Century"/>
                <a:sym typeface="Twentieth Century"/>
              </a:rPr>
              <a:t>בזמן ניצחון או הפסד מושמעת נעימה המורכבת ממספר צלילים ומצבים, החיווי לניצחון הוא פולס המופק ממונה הניקוד ועבור הפסד הוא פולס המופק ממודול הלבבות, אז המכונה נכנסת ללופ סגור שמשמיע את הצליל עד ללחיצה על אתחול.</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672;p13">
            <a:extLst>
              <a:ext uri="{FF2B5EF4-FFF2-40B4-BE49-F238E27FC236}">
                <a16:creationId xmlns:a16="http://schemas.microsoft.com/office/drawing/2014/main" id="{E527AB9C-B1A1-DB37-EFE8-412CEC2990FD}"/>
              </a:ext>
            </a:extLst>
          </p:cNvPr>
          <p:cNvSpPr txBox="1">
            <a:spLocks noGrp="1" noChangeArrowheads="1"/>
          </p:cNvSpPr>
          <p:nvPr>
            <p:ph type="title"/>
          </p:nvPr>
        </p:nvSpPr>
        <p:spPr>
          <a:xfrm>
            <a:off x="9848850" y="2057400"/>
            <a:ext cx="1350963" cy="2097088"/>
          </a:xfrm>
        </p:spPr>
        <p:txBody>
          <a:bodyPr/>
          <a:lstStyle/>
          <a:p>
            <a:pPr algn="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מכונת מצבים השמע</a:t>
            </a:r>
            <a:endParaRPr lang="he-IL" altLang="he-IL" sz="3600">
              <a:solidFill>
                <a:srgbClr val="FFFFFF"/>
              </a:solidFill>
              <a:latin typeface="Twentieth Century"/>
              <a:ea typeface="Twentieth Century"/>
              <a:cs typeface="Twentieth Century"/>
              <a:sym typeface="Twentieth Century"/>
            </a:endParaRPr>
          </a:p>
        </p:txBody>
      </p:sp>
      <p:pic>
        <p:nvPicPr>
          <p:cNvPr id="39939" name="Google Shape;673;p13">
            <a:extLst>
              <a:ext uri="{FF2B5EF4-FFF2-40B4-BE49-F238E27FC236}">
                <a16:creationId xmlns:a16="http://schemas.microsoft.com/office/drawing/2014/main" id="{5E19C72D-6DF2-07D3-BC9C-B862674B793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8" y="369888"/>
            <a:ext cx="8229600" cy="57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678;p14">
            <a:extLst>
              <a:ext uri="{FF2B5EF4-FFF2-40B4-BE49-F238E27FC236}">
                <a16:creationId xmlns:a16="http://schemas.microsoft.com/office/drawing/2014/main" id="{3EAE6F02-D8B4-F77B-3D9E-D1F6E2A8F390}"/>
              </a:ext>
            </a:extLst>
          </p:cNvPr>
          <p:cNvSpPr txBox="1">
            <a:spLocks noGrp="1" noChangeArrowheads="1"/>
          </p:cNvSpPr>
          <p:nvPr>
            <p:ph type="title"/>
          </p:nvPr>
        </p:nvSpPr>
        <p:spPr>
          <a:xfrm>
            <a:off x="1141413" y="619125"/>
            <a:ext cx="9906000" cy="1477963"/>
          </a:xfrm>
        </p:spPr>
        <p:txBody>
          <a:bodyPr/>
          <a:lstStyle/>
          <a:p>
            <a:pP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SIGNAL TAP</a:t>
            </a:r>
            <a:endParaRPr lang="he-IL" altLang="he-IL" sz="3600">
              <a:solidFill>
                <a:srgbClr val="FFFFFF"/>
              </a:solidFill>
              <a:latin typeface="Twentieth Century"/>
              <a:ea typeface="Twentieth Century"/>
              <a:cs typeface="Twentieth Century"/>
              <a:sym typeface="Twentieth Century"/>
            </a:endParaRPr>
          </a:p>
        </p:txBody>
      </p:sp>
      <p:pic>
        <p:nvPicPr>
          <p:cNvPr id="41987" name="Google Shape;679;p14">
            <a:extLst>
              <a:ext uri="{FF2B5EF4-FFF2-40B4-BE49-F238E27FC236}">
                <a16:creationId xmlns:a16="http://schemas.microsoft.com/office/drawing/2014/main" id="{B2485D5C-E2B2-2DDF-8C09-0AE53E4FBB1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025" y="2633663"/>
            <a:ext cx="100536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Google Shape;680;p14">
            <a:extLst>
              <a:ext uri="{FF2B5EF4-FFF2-40B4-BE49-F238E27FC236}">
                <a16:creationId xmlns:a16="http://schemas.microsoft.com/office/drawing/2014/main" id="{4FC14F3E-3229-B69E-4006-559AE945BE73}"/>
              </a:ext>
            </a:extLst>
          </p:cNvPr>
          <p:cNvSpPr>
            <a:spLocks noChangeArrowheads="1"/>
          </p:cNvSpPr>
          <p:nvPr/>
        </p:nvSpPr>
        <p:spPr bwMode="auto">
          <a:xfrm rot="10800000">
            <a:off x="10848975" y="2481263"/>
            <a:ext cx="587375" cy="947737"/>
          </a:xfrm>
          <a:prstGeom prst="rightArrow">
            <a:avLst>
              <a:gd name="adj1" fmla="val 50000"/>
              <a:gd name="adj2" fmla="val 50000"/>
            </a:avLst>
          </a:prstGeom>
          <a:solidFill>
            <a:schemeClr val="accent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44034" name="Google Shape;685;p15">
            <a:extLst>
              <a:ext uri="{FF2B5EF4-FFF2-40B4-BE49-F238E27FC236}">
                <a16:creationId xmlns:a16="http://schemas.microsoft.com/office/drawing/2014/main" id="{55748531-EBFD-0422-CD33-FCAD1A148E99}"/>
              </a:ext>
            </a:extLst>
          </p:cNvPr>
          <p:cNvGrpSpPr>
            <a:grpSpLocks/>
          </p:cNvGrpSpPr>
          <p:nvPr/>
        </p:nvGrpSpPr>
        <p:grpSpPr bwMode="auto">
          <a:xfrm>
            <a:off x="0" y="0"/>
            <a:ext cx="12192000" cy="6858000"/>
            <a:chOff x="0" y="-1"/>
            <a:chExt cx="12192003" cy="6858001"/>
          </a:xfrm>
        </p:grpSpPr>
        <p:sp>
          <p:nvSpPr>
            <p:cNvPr id="44093" name="Google Shape;686;p15">
              <a:extLst>
                <a:ext uri="{FF2B5EF4-FFF2-40B4-BE49-F238E27FC236}">
                  <a16:creationId xmlns:a16="http://schemas.microsoft.com/office/drawing/2014/main" id="{B5C07116-911E-53C1-6D60-3642C7E1B597}"/>
                </a:ext>
              </a:extLst>
            </p:cNvPr>
            <p:cNvSpPr>
              <a:spLocks noChangeArrowheads="1"/>
            </p:cNvSpPr>
            <p:nvPr/>
          </p:nvSpPr>
          <p:spPr bwMode="auto">
            <a:xfrm>
              <a:off x="1" y="-1"/>
              <a:ext cx="12192000" cy="6858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4094" name="Google Shape;687;p15">
              <a:extLst>
                <a:ext uri="{FF2B5EF4-FFF2-40B4-BE49-F238E27FC236}">
                  <a16:creationId xmlns:a16="http://schemas.microsoft.com/office/drawing/2014/main" id="{85123A9B-3BFC-EDF6-3344-09149F49BC9A}"/>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5" name="Google Shape;688;p15">
            <a:extLst>
              <a:ext uri="{FF2B5EF4-FFF2-40B4-BE49-F238E27FC236}">
                <a16:creationId xmlns:a16="http://schemas.microsoft.com/office/drawing/2014/main" id="{50C6433B-4C3E-6210-1BC7-526859DA3079}"/>
              </a:ext>
            </a:extLst>
          </p:cNvPr>
          <p:cNvSpPr txBox="1">
            <a:spLocks noGrp="1" noChangeArrowheads="1"/>
          </p:cNvSpPr>
          <p:nvPr>
            <p:ph type="title"/>
          </p:nvPr>
        </p:nvSpPr>
        <p:spPr>
          <a:xfrm>
            <a:off x="6448425" y="619125"/>
            <a:ext cx="4598988" cy="1477963"/>
          </a:xfrm>
        </p:spPr>
        <p:txBody>
          <a:bodyPr/>
          <a:lstStyle/>
          <a:p>
            <a:pP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פתרון הבעיה</a:t>
            </a:r>
            <a:endParaRPr lang="he-IL" altLang="he-IL" sz="3600">
              <a:solidFill>
                <a:srgbClr val="FFFFFF"/>
              </a:solidFill>
              <a:latin typeface="Twentieth Century"/>
              <a:ea typeface="Twentieth Century"/>
              <a:cs typeface="Twentieth Century"/>
              <a:sym typeface="Twentieth Century"/>
            </a:endParaRPr>
          </a:p>
        </p:txBody>
      </p:sp>
      <p:pic>
        <p:nvPicPr>
          <p:cNvPr id="44036" name="Google Shape;689;p15" descr="חדר אפור מלא של סימני שאלה עם הוצאת פתיחה">
            <a:extLst>
              <a:ext uri="{FF2B5EF4-FFF2-40B4-BE49-F238E27FC236}">
                <a16:creationId xmlns:a16="http://schemas.microsoft.com/office/drawing/2014/main" id="{8EEE15E0-99A6-CFA6-0927-B33824DB045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21848" r="18764" b="-2"/>
          <a:stretch>
            <a:fillRect/>
          </a:stretch>
        </p:blipFill>
        <p:spPr bwMode="auto">
          <a:xfrm>
            <a:off x="-6350" y="0"/>
            <a:ext cx="6102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7" name="Google Shape;690;p15">
            <a:extLst>
              <a:ext uri="{FF2B5EF4-FFF2-40B4-BE49-F238E27FC236}">
                <a16:creationId xmlns:a16="http://schemas.microsoft.com/office/drawing/2014/main" id="{A659895F-AB08-7A26-EF64-18177B66AA6D}"/>
              </a:ext>
            </a:extLst>
          </p:cNvPr>
          <p:cNvGrpSpPr>
            <a:grpSpLocks/>
          </p:cNvGrpSpPr>
          <p:nvPr/>
        </p:nvGrpSpPr>
        <p:grpSpPr bwMode="auto">
          <a:xfrm>
            <a:off x="0" y="0"/>
            <a:ext cx="2305050" cy="6858000"/>
            <a:chOff x="0" y="0"/>
            <a:chExt cx="2305051" cy="6858001"/>
          </a:xfrm>
        </p:grpSpPr>
        <p:sp>
          <p:nvSpPr>
            <p:cNvPr id="44039" name="Google Shape;691;p15">
              <a:extLst>
                <a:ext uri="{FF2B5EF4-FFF2-40B4-BE49-F238E27FC236}">
                  <a16:creationId xmlns:a16="http://schemas.microsoft.com/office/drawing/2014/main" id="{FD57FF93-6E4B-308A-8E07-3D6FCA633C9C}"/>
                </a:ext>
              </a:extLst>
            </p:cNvPr>
            <p:cNvSpPr>
              <a:spLocks noChangeArrowheads="1"/>
            </p:cNvSpPr>
            <p:nvPr/>
          </p:nvSpPr>
          <p:spPr bwMode="auto">
            <a:xfrm>
              <a:off x="1209675" y="4763"/>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4040" name="Google Shape;692;p15">
              <a:extLst>
                <a:ext uri="{FF2B5EF4-FFF2-40B4-BE49-F238E27FC236}">
                  <a16:creationId xmlns:a16="http://schemas.microsoft.com/office/drawing/2014/main" id="{74A041DF-A506-5797-47B2-9604389FA705}"/>
                </a:ext>
              </a:extLst>
            </p:cNvPr>
            <p:cNvSpPr>
              <a:spLocks/>
            </p:cNvSpPr>
            <p:nvPr/>
          </p:nvSpPr>
          <p:spPr bwMode="auto">
            <a:xfrm>
              <a:off x="1128713"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1" name="Google Shape;693;p15">
              <a:extLst>
                <a:ext uri="{FF2B5EF4-FFF2-40B4-BE49-F238E27FC236}">
                  <a16:creationId xmlns:a16="http://schemas.microsoft.com/office/drawing/2014/main" id="{849F3727-60EA-9945-75D3-2465A8401DD1}"/>
                </a:ext>
              </a:extLst>
            </p:cNvPr>
            <p:cNvSpPr>
              <a:spLocks/>
            </p:cNvSpPr>
            <p:nvPr/>
          </p:nvSpPr>
          <p:spPr bwMode="auto">
            <a:xfrm>
              <a:off x="1123950"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2" name="Google Shape;694;p15">
              <a:extLst>
                <a:ext uri="{FF2B5EF4-FFF2-40B4-BE49-F238E27FC236}">
                  <a16:creationId xmlns:a16="http://schemas.microsoft.com/office/drawing/2014/main" id="{3BB45FAD-BB4B-39A0-4FA2-81CA8082F8EE}"/>
                </a:ext>
              </a:extLst>
            </p:cNvPr>
            <p:cNvSpPr>
              <a:spLocks noChangeArrowheads="1"/>
            </p:cNvSpPr>
            <p:nvPr/>
          </p:nvSpPr>
          <p:spPr bwMode="auto">
            <a:xfrm>
              <a:off x="414338" y="9525"/>
              <a:ext cx="28575" cy="4481513"/>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4043" name="Google Shape;695;p15">
              <a:extLst>
                <a:ext uri="{FF2B5EF4-FFF2-40B4-BE49-F238E27FC236}">
                  <a16:creationId xmlns:a16="http://schemas.microsoft.com/office/drawing/2014/main" id="{1519438C-16D7-74D6-7C49-9EDCF22952EB}"/>
                </a:ext>
              </a:extLst>
            </p:cNvPr>
            <p:cNvSpPr>
              <a:spLocks/>
            </p:cNvSpPr>
            <p:nvPr/>
          </p:nvSpPr>
          <p:spPr bwMode="auto">
            <a:xfrm>
              <a:off x="333375"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4" name="Google Shape;696;p15">
              <a:extLst>
                <a:ext uri="{FF2B5EF4-FFF2-40B4-BE49-F238E27FC236}">
                  <a16:creationId xmlns:a16="http://schemas.microsoft.com/office/drawing/2014/main" id="{8D1FA491-CBEC-8FE3-9C37-E7F935602BBA}"/>
                </a:ext>
              </a:extLst>
            </p:cNvPr>
            <p:cNvSpPr>
              <a:spLocks/>
            </p:cNvSpPr>
            <p:nvPr/>
          </p:nvSpPr>
          <p:spPr bwMode="auto">
            <a:xfrm>
              <a:off x="190500" y="9525"/>
              <a:ext cx="152400" cy="908050"/>
            </a:xfrm>
            <a:custGeom>
              <a:avLst/>
              <a:gdLst>
                <a:gd name="T0" fmla="*/ 23813 w 96"/>
                <a:gd name="T1" fmla="*/ 908050 h 572"/>
                <a:gd name="T2" fmla="*/ 0 w 96"/>
                <a:gd name="T3" fmla="*/ 898525 h 572"/>
                <a:gd name="T4" fmla="*/ 128588 w 96"/>
                <a:gd name="T5" fmla="*/ 603250 h 572"/>
                <a:gd name="T6" fmla="*/ 128588 w 96"/>
                <a:gd name="T7" fmla="*/ 0 h 572"/>
                <a:gd name="T8" fmla="*/ 152400 w 96"/>
                <a:gd name="T9" fmla="*/ 0 h 572"/>
                <a:gd name="T10" fmla="*/ 152400 w 96"/>
                <a:gd name="T11" fmla="*/ 608013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66"/>
                  </a:lnTo>
                  <a:lnTo>
                    <a:pt x="81" y="380"/>
                  </a:lnTo>
                  <a:lnTo>
                    <a:pt x="81" y="0"/>
                  </a:lnTo>
                  <a:lnTo>
                    <a:pt x="96" y="0"/>
                  </a:lnTo>
                  <a:lnTo>
                    <a:pt x="96" y="383"/>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5" name="Google Shape;697;p15">
              <a:extLst>
                <a:ext uri="{FF2B5EF4-FFF2-40B4-BE49-F238E27FC236}">
                  <a16:creationId xmlns:a16="http://schemas.microsoft.com/office/drawing/2014/main" id="{28D6C75F-2056-B043-61BC-5A4DA2F08446}"/>
                </a:ext>
              </a:extLst>
            </p:cNvPr>
            <p:cNvSpPr>
              <a:spLocks/>
            </p:cNvSpPr>
            <p:nvPr/>
          </p:nvSpPr>
          <p:spPr bwMode="auto">
            <a:xfrm>
              <a:off x="1290638" y="14288"/>
              <a:ext cx="376238" cy="1801813"/>
            </a:xfrm>
            <a:custGeom>
              <a:avLst/>
              <a:gdLst>
                <a:gd name="T0" fmla="*/ 352425 w 237"/>
                <a:gd name="T1" fmla="*/ 1801813 h 1135"/>
                <a:gd name="T2" fmla="*/ 0 w 237"/>
                <a:gd name="T3" fmla="*/ 984250 h 1135"/>
                <a:gd name="T4" fmla="*/ 0 w 237"/>
                <a:gd name="T5" fmla="*/ 0 h 1135"/>
                <a:gd name="T6" fmla="*/ 28575 w 237"/>
                <a:gd name="T7" fmla="*/ 0 h 1135"/>
                <a:gd name="T8" fmla="*/ 28575 w 237"/>
                <a:gd name="T9" fmla="*/ 979488 h 1135"/>
                <a:gd name="T10" fmla="*/ 376238 w 237"/>
                <a:gd name="T11" fmla="*/ 1792288 h 1135"/>
                <a:gd name="T12" fmla="*/ 352425 w 237"/>
                <a:gd name="T13" fmla="*/ 1801813 h 1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1135" extrusionOk="0">
                  <a:moveTo>
                    <a:pt x="222" y="1135"/>
                  </a:moveTo>
                  <a:lnTo>
                    <a:pt x="0" y="620"/>
                  </a:lnTo>
                  <a:lnTo>
                    <a:pt x="0" y="0"/>
                  </a:lnTo>
                  <a:lnTo>
                    <a:pt x="18" y="0"/>
                  </a:lnTo>
                  <a:lnTo>
                    <a:pt x="18" y="617"/>
                  </a:lnTo>
                  <a:lnTo>
                    <a:pt x="237" y="1129"/>
                  </a:lnTo>
                  <a:lnTo>
                    <a:pt x="222"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6" name="Google Shape;698;p15">
              <a:extLst>
                <a:ext uri="{FF2B5EF4-FFF2-40B4-BE49-F238E27FC236}">
                  <a16:creationId xmlns:a16="http://schemas.microsoft.com/office/drawing/2014/main" id="{31DE7B37-402D-D1F7-D240-3636FB9C0602}"/>
                </a:ext>
              </a:extLst>
            </p:cNvPr>
            <p:cNvSpPr>
              <a:spLocks/>
            </p:cNvSpPr>
            <p:nvPr/>
          </p:nvSpPr>
          <p:spPr bwMode="auto">
            <a:xfrm>
              <a:off x="1600200"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7" name="Google Shape;699;p15">
              <a:extLst>
                <a:ext uri="{FF2B5EF4-FFF2-40B4-BE49-F238E27FC236}">
                  <a16:creationId xmlns:a16="http://schemas.microsoft.com/office/drawing/2014/main" id="{D4F5B265-9545-01A5-F457-EBFF292E2307}"/>
                </a:ext>
              </a:extLst>
            </p:cNvPr>
            <p:cNvSpPr>
              <a:spLocks/>
            </p:cNvSpPr>
            <p:nvPr/>
          </p:nvSpPr>
          <p:spPr bwMode="auto">
            <a:xfrm>
              <a:off x="1381125" y="9525"/>
              <a:ext cx="371475" cy="1425575"/>
            </a:xfrm>
            <a:custGeom>
              <a:avLst/>
              <a:gdLst>
                <a:gd name="T0" fmla="*/ 347663 w 234"/>
                <a:gd name="T1" fmla="*/ 1425575 h 898"/>
                <a:gd name="T2" fmla="*/ 0 w 234"/>
                <a:gd name="T3" fmla="*/ 608013 h 898"/>
                <a:gd name="T4" fmla="*/ 0 w 234"/>
                <a:gd name="T5" fmla="*/ 0 h 898"/>
                <a:gd name="T6" fmla="*/ 23813 w 234"/>
                <a:gd name="T7" fmla="*/ 0 h 898"/>
                <a:gd name="T8" fmla="*/ 23813 w 234"/>
                <a:gd name="T9" fmla="*/ 603250 h 898"/>
                <a:gd name="T10" fmla="*/ 371475 w 234"/>
                <a:gd name="T11" fmla="*/ 1416050 h 898"/>
                <a:gd name="T12" fmla="*/ 347663 w 234"/>
                <a:gd name="T13" fmla="*/ 1425575 h 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898" extrusionOk="0">
                  <a:moveTo>
                    <a:pt x="219" y="898"/>
                  </a:moveTo>
                  <a:lnTo>
                    <a:pt x="0" y="383"/>
                  </a:lnTo>
                  <a:lnTo>
                    <a:pt x="0" y="0"/>
                  </a:lnTo>
                  <a:lnTo>
                    <a:pt x="15" y="0"/>
                  </a:lnTo>
                  <a:lnTo>
                    <a:pt x="15" y="380"/>
                  </a:lnTo>
                  <a:lnTo>
                    <a:pt x="234" y="892"/>
                  </a:lnTo>
                  <a:lnTo>
                    <a:pt x="219"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8" name="Google Shape;700;p15">
              <a:extLst>
                <a:ext uri="{FF2B5EF4-FFF2-40B4-BE49-F238E27FC236}">
                  <a16:creationId xmlns:a16="http://schemas.microsoft.com/office/drawing/2014/main" id="{DA2E5934-8309-267D-246E-34060BB2A1B2}"/>
                </a:ext>
              </a:extLst>
            </p:cNvPr>
            <p:cNvSpPr>
              <a:spLocks/>
            </p:cNvSpPr>
            <p:nvPr/>
          </p:nvSpPr>
          <p:spPr bwMode="auto">
            <a:xfrm>
              <a:off x="1643063"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49" name="Google Shape;701;p15">
              <a:extLst>
                <a:ext uri="{FF2B5EF4-FFF2-40B4-BE49-F238E27FC236}">
                  <a16:creationId xmlns:a16="http://schemas.microsoft.com/office/drawing/2014/main" id="{3CB21453-6848-F69B-CD7D-56685AC1E8F1}"/>
                </a:ext>
              </a:extLst>
            </p:cNvPr>
            <p:cNvSpPr>
              <a:spLocks/>
            </p:cNvSpPr>
            <p:nvPr/>
          </p:nvSpPr>
          <p:spPr bwMode="auto">
            <a:xfrm>
              <a:off x="1685925"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0" name="Google Shape;702;p15">
              <a:extLst>
                <a:ext uri="{FF2B5EF4-FFF2-40B4-BE49-F238E27FC236}">
                  <a16:creationId xmlns:a16="http://schemas.microsoft.com/office/drawing/2014/main" id="{2914002E-111D-859D-FF82-3E995E90020A}"/>
                </a:ext>
              </a:extLst>
            </p:cNvPr>
            <p:cNvSpPr>
              <a:spLocks/>
            </p:cNvSpPr>
            <p:nvPr/>
          </p:nvSpPr>
          <p:spPr bwMode="auto">
            <a:xfrm>
              <a:off x="168592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1" name="Google Shape;703;p15">
              <a:extLst>
                <a:ext uri="{FF2B5EF4-FFF2-40B4-BE49-F238E27FC236}">
                  <a16:creationId xmlns:a16="http://schemas.microsoft.com/office/drawing/2014/main" id="{2EA59BA6-07B9-4650-A228-1535B5A0D550}"/>
                </a:ext>
              </a:extLst>
            </p:cNvPr>
            <p:cNvSpPr>
              <a:spLocks/>
            </p:cNvSpPr>
            <p:nvPr/>
          </p:nvSpPr>
          <p:spPr bwMode="auto">
            <a:xfrm>
              <a:off x="1743075" y="4763"/>
              <a:ext cx="419100" cy="522288"/>
            </a:xfrm>
            <a:custGeom>
              <a:avLst/>
              <a:gdLst>
                <a:gd name="T0" fmla="*/ 400050 w 264"/>
                <a:gd name="T1" fmla="*/ 522288 h 329"/>
                <a:gd name="T2" fmla="*/ 71438 w 264"/>
                <a:gd name="T3" fmla="*/ 190500 h 329"/>
                <a:gd name="T4" fmla="*/ 0 w 264"/>
                <a:gd name="T5" fmla="*/ 9525 h 329"/>
                <a:gd name="T6" fmla="*/ 23813 w 264"/>
                <a:gd name="T7" fmla="*/ 0 h 329"/>
                <a:gd name="T8" fmla="*/ 95250 w 264"/>
                <a:gd name="T9" fmla="*/ 176213 h 329"/>
                <a:gd name="T10" fmla="*/ 419100 w 264"/>
                <a:gd name="T11" fmla="*/ 503238 h 329"/>
                <a:gd name="T12" fmla="*/ 400050 w 264"/>
                <a:gd name="T13" fmla="*/ 522288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29" extrusionOk="0">
                  <a:moveTo>
                    <a:pt x="252" y="329"/>
                  </a:moveTo>
                  <a:lnTo>
                    <a:pt x="45" y="120"/>
                  </a:lnTo>
                  <a:lnTo>
                    <a:pt x="0" y="6"/>
                  </a:lnTo>
                  <a:lnTo>
                    <a:pt x="15" y="0"/>
                  </a:lnTo>
                  <a:lnTo>
                    <a:pt x="60" y="111"/>
                  </a:lnTo>
                  <a:lnTo>
                    <a:pt x="264" y="317"/>
                  </a:lnTo>
                  <a:lnTo>
                    <a:pt x="252" y="32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2" name="Google Shape;704;p15">
              <a:extLst>
                <a:ext uri="{FF2B5EF4-FFF2-40B4-BE49-F238E27FC236}">
                  <a16:creationId xmlns:a16="http://schemas.microsoft.com/office/drawing/2014/main" id="{3060E36C-8CBA-932B-58AE-AE34167C5F30}"/>
                </a:ext>
              </a:extLst>
            </p:cNvPr>
            <p:cNvSpPr>
              <a:spLocks/>
            </p:cNvSpPr>
            <p:nvPr/>
          </p:nvSpPr>
          <p:spPr bwMode="auto">
            <a:xfrm>
              <a:off x="2119313"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3" name="Google Shape;705;p15">
              <a:extLst>
                <a:ext uri="{FF2B5EF4-FFF2-40B4-BE49-F238E27FC236}">
                  <a16:creationId xmlns:a16="http://schemas.microsoft.com/office/drawing/2014/main" id="{E56A01DA-0732-0EBE-26F5-8D501A818CDD}"/>
                </a:ext>
              </a:extLst>
            </p:cNvPr>
            <p:cNvSpPr>
              <a:spLocks/>
            </p:cNvSpPr>
            <p:nvPr/>
          </p:nvSpPr>
          <p:spPr bwMode="auto">
            <a:xfrm>
              <a:off x="952500" y="4763"/>
              <a:ext cx="152400" cy="908050"/>
            </a:xfrm>
            <a:custGeom>
              <a:avLst/>
              <a:gdLst>
                <a:gd name="T0" fmla="*/ 23813 w 96"/>
                <a:gd name="T1" fmla="*/ 908050 h 572"/>
                <a:gd name="T2" fmla="*/ 0 w 96"/>
                <a:gd name="T3" fmla="*/ 908050 h 572"/>
                <a:gd name="T4" fmla="*/ 0 w 96"/>
                <a:gd name="T5" fmla="*/ 300038 h 572"/>
                <a:gd name="T6" fmla="*/ 128588 w 96"/>
                <a:gd name="T7" fmla="*/ 0 h 572"/>
                <a:gd name="T8" fmla="*/ 152400 w 96"/>
                <a:gd name="T9" fmla="*/ 9525 h 572"/>
                <a:gd name="T10" fmla="*/ 23813 w 96"/>
                <a:gd name="T11" fmla="*/ 304800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72"/>
                  </a:lnTo>
                  <a:lnTo>
                    <a:pt x="0" y="189"/>
                  </a:lnTo>
                  <a:lnTo>
                    <a:pt x="81" y="0"/>
                  </a:lnTo>
                  <a:lnTo>
                    <a:pt x="96" y="6"/>
                  </a:lnTo>
                  <a:lnTo>
                    <a:pt x="15" y="192"/>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4" name="Google Shape;706;p15">
              <a:extLst>
                <a:ext uri="{FF2B5EF4-FFF2-40B4-BE49-F238E27FC236}">
                  <a16:creationId xmlns:a16="http://schemas.microsoft.com/office/drawing/2014/main" id="{CD0E9876-492A-EF5A-A7DB-56F89E6A19F6}"/>
                </a:ext>
              </a:extLst>
            </p:cNvPr>
            <p:cNvSpPr>
              <a:spLocks/>
            </p:cNvSpPr>
            <p:nvPr/>
          </p:nvSpPr>
          <p:spPr bwMode="auto">
            <a:xfrm>
              <a:off x="8667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5" name="Google Shape;707;p15">
              <a:extLst>
                <a:ext uri="{FF2B5EF4-FFF2-40B4-BE49-F238E27FC236}">
                  <a16:creationId xmlns:a16="http://schemas.microsoft.com/office/drawing/2014/main" id="{293E00D8-7C9D-489A-BC0F-4EDF57B751FB}"/>
                </a:ext>
              </a:extLst>
            </p:cNvPr>
            <p:cNvSpPr>
              <a:spLocks/>
            </p:cNvSpPr>
            <p:nvPr/>
          </p:nvSpPr>
          <p:spPr bwMode="auto">
            <a:xfrm>
              <a:off x="890588" y="15541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6" name="Google Shape;708;p15">
              <a:extLst>
                <a:ext uri="{FF2B5EF4-FFF2-40B4-BE49-F238E27FC236}">
                  <a16:creationId xmlns:a16="http://schemas.microsoft.com/office/drawing/2014/main" id="{D49C57A2-A076-1688-FC51-9458F03F8449}"/>
                </a:ext>
              </a:extLst>
            </p:cNvPr>
            <p:cNvSpPr>
              <a:spLocks/>
            </p:cNvSpPr>
            <p:nvPr/>
          </p:nvSpPr>
          <p:spPr bwMode="auto">
            <a:xfrm>
              <a:off x="738188" y="5622925"/>
              <a:ext cx="338138" cy="1216025"/>
            </a:xfrm>
            <a:custGeom>
              <a:avLst/>
              <a:gdLst>
                <a:gd name="T0" fmla="*/ 338138 w 213"/>
                <a:gd name="T1" fmla="*/ 1216025 h 766"/>
                <a:gd name="T2" fmla="*/ 309563 w 213"/>
                <a:gd name="T3" fmla="*/ 1216025 h 766"/>
                <a:gd name="T4" fmla="*/ 309563 w 213"/>
                <a:gd name="T5" fmla="*/ 736600 h 766"/>
                <a:gd name="T6" fmla="*/ 0 w 213"/>
                <a:gd name="T7" fmla="*/ 9525 h 766"/>
                <a:gd name="T8" fmla="*/ 19050 w 213"/>
                <a:gd name="T9" fmla="*/ 0 h 766"/>
                <a:gd name="T10" fmla="*/ 338138 w 213"/>
                <a:gd name="T11" fmla="*/ 731838 h 766"/>
                <a:gd name="T12" fmla="*/ 338138 w 213"/>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 h="766" extrusionOk="0">
                  <a:moveTo>
                    <a:pt x="213" y="766"/>
                  </a:moveTo>
                  <a:lnTo>
                    <a:pt x="195" y="766"/>
                  </a:lnTo>
                  <a:lnTo>
                    <a:pt x="195" y="464"/>
                  </a:lnTo>
                  <a:lnTo>
                    <a:pt x="0" y="6"/>
                  </a:lnTo>
                  <a:lnTo>
                    <a:pt x="12" y="0"/>
                  </a:lnTo>
                  <a:lnTo>
                    <a:pt x="213" y="461"/>
                  </a:lnTo>
                  <a:lnTo>
                    <a:pt x="213" y="76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7" name="Google Shape;709;p15">
              <a:extLst>
                <a:ext uri="{FF2B5EF4-FFF2-40B4-BE49-F238E27FC236}">
                  <a16:creationId xmlns:a16="http://schemas.microsoft.com/office/drawing/2014/main" id="{58130F6E-19FF-6FFA-F8B3-5F303CC8AEC4}"/>
                </a:ext>
              </a:extLst>
            </p:cNvPr>
            <p:cNvSpPr>
              <a:spLocks/>
            </p:cNvSpPr>
            <p:nvPr/>
          </p:nvSpPr>
          <p:spPr bwMode="auto">
            <a:xfrm>
              <a:off x="647700" y="5480050"/>
              <a:ext cx="157163" cy="157163"/>
            </a:xfrm>
            <a:custGeom>
              <a:avLst/>
              <a:gdLst>
                <a:gd name="T0" fmla="*/ 80963 w 33"/>
                <a:gd name="T1" fmla="*/ 157163 h 33"/>
                <a:gd name="T2" fmla="*/ 0 w 33"/>
                <a:gd name="T3" fmla="*/ 80963 h 33"/>
                <a:gd name="T4" fmla="*/ 80963 w 33"/>
                <a:gd name="T5" fmla="*/ 0 h 33"/>
                <a:gd name="T6" fmla="*/ 157163 w 33"/>
                <a:gd name="T7" fmla="*/ 80963 h 33"/>
                <a:gd name="T8" fmla="*/ 80963 w 33"/>
                <a:gd name="T9" fmla="*/ 157163 h 33"/>
                <a:gd name="T10" fmla="*/ 80963 w 33"/>
                <a:gd name="T11" fmla="*/ 19050 h 33"/>
                <a:gd name="T12" fmla="*/ 19050 w 33"/>
                <a:gd name="T13" fmla="*/ 80963 h 33"/>
                <a:gd name="T14" fmla="*/ 80963 w 33"/>
                <a:gd name="T15" fmla="*/ 138113 h 33"/>
                <a:gd name="T16" fmla="*/ 138113 w 33"/>
                <a:gd name="T17" fmla="*/ 80963 h 33"/>
                <a:gd name="T18" fmla="*/ 80963 w 33"/>
                <a:gd name="T19" fmla="*/ 1905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8" name="Google Shape;710;p15">
              <a:extLst>
                <a:ext uri="{FF2B5EF4-FFF2-40B4-BE49-F238E27FC236}">
                  <a16:creationId xmlns:a16="http://schemas.microsoft.com/office/drawing/2014/main" id="{2504B4E3-D31B-AF79-ADB6-43F1CA4C5B96}"/>
                </a:ext>
              </a:extLst>
            </p:cNvPr>
            <p:cNvSpPr>
              <a:spLocks/>
            </p:cNvSpPr>
            <p:nvPr/>
          </p:nvSpPr>
          <p:spPr bwMode="auto">
            <a:xfrm>
              <a:off x="666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59" name="Google Shape;711;p15">
              <a:extLst>
                <a:ext uri="{FF2B5EF4-FFF2-40B4-BE49-F238E27FC236}">
                  <a16:creationId xmlns:a16="http://schemas.microsoft.com/office/drawing/2014/main" id="{330A3AD5-61D4-9526-18B6-B517990B2B4F}"/>
                </a:ext>
              </a:extLst>
            </p:cNvPr>
            <p:cNvSpPr>
              <a:spLocks/>
            </p:cNvSpPr>
            <p:nvPr/>
          </p:nvSpPr>
          <p:spPr bwMode="auto">
            <a:xfrm>
              <a:off x="0" y="3897313"/>
              <a:ext cx="133350" cy="266700"/>
            </a:xfrm>
            <a:custGeom>
              <a:avLst/>
              <a:gdLst>
                <a:gd name="T0" fmla="*/ 109538 w 84"/>
                <a:gd name="T1" fmla="*/ 266700 h 168"/>
                <a:gd name="T2" fmla="*/ 0 w 84"/>
                <a:gd name="T3" fmla="*/ 9525 h 168"/>
                <a:gd name="T4" fmla="*/ 19050 w 84"/>
                <a:gd name="T5" fmla="*/ 0 h 168"/>
                <a:gd name="T6" fmla="*/ 133350 w 84"/>
                <a:gd name="T7" fmla="*/ 257175 h 168"/>
                <a:gd name="T8" fmla="*/ 109538 w 84"/>
                <a:gd name="T9" fmla="*/ 2667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68" extrusionOk="0">
                  <a:moveTo>
                    <a:pt x="69" y="168"/>
                  </a:moveTo>
                  <a:lnTo>
                    <a:pt x="0" y="6"/>
                  </a:lnTo>
                  <a:lnTo>
                    <a:pt x="12" y="0"/>
                  </a:lnTo>
                  <a:lnTo>
                    <a:pt x="84" y="162"/>
                  </a:lnTo>
                  <a:lnTo>
                    <a:pt x="69" y="16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0" name="Google Shape;712;p15">
              <a:extLst>
                <a:ext uri="{FF2B5EF4-FFF2-40B4-BE49-F238E27FC236}">
                  <a16:creationId xmlns:a16="http://schemas.microsoft.com/office/drawing/2014/main" id="{D488B57D-3927-A6BB-FD52-1873CC7B6F9D}"/>
                </a:ext>
              </a:extLst>
            </p:cNvPr>
            <p:cNvSpPr>
              <a:spLocks/>
            </p:cNvSpPr>
            <p:nvPr/>
          </p:nvSpPr>
          <p:spPr bwMode="auto">
            <a:xfrm>
              <a:off x="66675" y="414972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1" name="Google Shape;713;p15">
              <a:extLst>
                <a:ext uri="{FF2B5EF4-FFF2-40B4-BE49-F238E27FC236}">
                  <a16:creationId xmlns:a16="http://schemas.microsoft.com/office/drawing/2014/main" id="{3AA36EA7-9D54-7EAE-2140-A85BCDDA0FBF}"/>
                </a:ext>
              </a:extLst>
            </p:cNvPr>
            <p:cNvSpPr>
              <a:spLocks/>
            </p:cNvSpPr>
            <p:nvPr/>
          </p:nvSpPr>
          <p:spPr bwMode="auto">
            <a:xfrm>
              <a:off x="0" y="1644650"/>
              <a:ext cx="133350" cy="269875"/>
            </a:xfrm>
            <a:custGeom>
              <a:avLst/>
              <a:gdLst>
                <a:gd name="T0" fmla="*/ 19050 w 84"/>
                <a:gd name="T1" fmla="*/ 269875 h 170"/>
                <a:gd name="T2" fmla="*/ 0 w 84"/>
                <a:gd name="T3" fmla="*/ 260350 h 170"/>
                <a:gd name="T4" fmla="*/ 109538 w 84"/>
                <a:gd name="T5" fmla="*/ 0 h 170"/>
                <a:gd name="T6" fmla="*/ 133350 w 84"/>
                <a:gd name="T7" fmla="*/ 9525 h 170"/>
                <a:gd name="T8" fmla="*/ 19050 w 84"/>
                <a:gd name="T9" fmla="*/ 269875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70" extrusionOk="0">
                  <a:moveTo>
                    <a:pt x="12" y="170"/>
                  </a:moveTo>
                  <a:lnTo>
                    <a:pt x="0" y="164"/>
                  </a:lnTo>
                  <a:lnTo>
                    <a:pt x="69" y="0"/>
                  </a:lnTo>
                  <a:lnTo>
                    <a:pt x="84" y="6"/>
                  </a:lnTo>
                  <a:lnTo>
                    <a:pt x="12" y="17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2" name="Google Shape;714;p15">
              <a:extLst>
                <a:ext uri="{FF2B5EF4-FFF2-40B4-BE49-F238E27FC236}">
                  <a16:creationId xmlns:a16="http://schemas.microsoft.com/office/drawing/2014/main" id="{0EE76F09-9CFA-5ED8-C6FE-2EC11381DBD8}"/>
                </a:ext>
              </a:extLst>
            </p:cNvPr>
            <p:cNvSpPr>
              <a:spLocks/>
            </p:cNvSpPr>
            <p:nvPr/>
          </p:nvSpPr>
          <p:spPr bwMode="auto">
            <a:xfrm>
              <a:off x="66675" y="146843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3" name="Google Shape;715;p15">
              <a:extLst>
                <a:ext uri="{FF2B5EF4-FFF2-40B4-BE49-F238E27FC236}">
                  <a16:creationId xmlns:a16="http://schemas.microsoft.com/office/drawing/2014/main" id="{50F636BE-4B95-37FF-4AB7-C2376DC6317A}"/>
                </a:ext>
              </a:extLst>
            </p:cNvPr>
            <p:cNvSpPr>
              <a:spLocks/>
            </p:cNvSpPr>
            <p:nvPr/>
          </p:nvSpPr>
          <p:spPr bwMode="auto">
            <a:xfrm>
              <a:off x="695325" y="4763"/>
              <a:ext cx="309563" cy="1558925"/>
            </a:xfrm>
            <a:custGeom>
              <a:avLst/>
              <a:gdLst>
                <a:gd name="T0" fmla="*/ 309563 w 195"/>
                <a:gd name="T1" fmla="*/ 1558925 h 982"/>
                <a:gd name="T2" fmla="*/ 280988 w 195"/>
                <a:gd name="T3" fmla="*/ 1558925 h 982"/>
                <a:gd name="T4" fmla="*/ 280988 w 195"/>
                <a:gd name="T5" fmla="*/ 1277938 h 982"/>
                <a:gd name="T6" fmla="*/ 0 w 195"/>
                <a:gd name="T7" fmla="*/ 998538 h 982"/>
                <a:gd name="T8" fmla="*/ 0 w 195"/>
                <a:gd name="T9" fmla="*/ 0 h 982"/>
                <a:gd name="T10" fmla="*/ 28575 w 195"/>
                <a:gd name="T11" fmla="*/ 0 h 982"/>
                <a:gd name="T12" fmla="*/ 28575 w 195"/>
                <a:gd name="T13" fmla="*/ 989013 h 982"/>
                <a:gd name="T14" fmla="*/ 309563 w 195"/>
                <a:gd name="T15" fmla="*/ 1263650 h 982"/>
                <a:gd name="T16" fmla="*/ 309563 w 195"/>
                <a:gd name="T17" fmla="*/ 1558925 h 9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4" name="Google Shape;716;p15">
              <a:extLst>
                <a:ext uri="{FF2B5EF4-FFF2-40B4-BE49-F238E27FC236}">
                  <a16:creationId xmlns:a16="http://schemas.microsoft.com/office/drawing/2014/main" id="{E874E956-C0FD-E76D-B247-1C95320A4727}"/>
                </a:ext>
              </a:extLst>
            </p:cNvPr>
            <p:cNvSpPr>
              <a:spLocks/>
            </p:cNvSpPr>
            <p:nvPr/>
          </p:nvSpPr>
          <p:spPr bwMode="auto">
            <a:xfrm>
              <a:off x="57150" y="48815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5" name="Google Shape;717;p15">
              <a:extLst>
                <a:ext uri="{FF2B5EF4-FFF2-40B4-BE49-F238E27FC236}">
                  <a16:creationId xmlns:a16="http://schemas.microsoft.com/office/drawing/2014/main" id="{9C7029C4-B702-74E6-19BD-D9600CC01785}"/>
                </a:ext>
              </a:extLst>
            </p:cNvPr>
            <p:cNvSpPr>
              <a:spLocks/>
            </p:cNvSpPr>
            <p:nvPr/>
          </p:nvSpPr>
          <p:spPr bwMode="auto">
            <a:xfrm>
              <a:off x="138113" y="5060950"/>
              <a:ext cx="304800" cy="1778000"/>
            </a:xfrm>
            <a:custGeom>
              <a:avLst/>
              <a:gdLst>
                <a:gd name="T0" fmla="*/ 304800 w 192"/>
                <a:gd name="T1" fmla="*/ 1778000 h 1120"/>
                <a:gd name="T2" fmla="*/ 280988 w 192"/>
                <a:gd name="T3" fmla="*/ 1778000 h 1120"/>
                <a:gd name="T4" fmla="*/ 280988 w 192"/>
                <a:gd name="T5" fmla="*/ 571500 h 1120"/>
                <a:gd name="T6" fmla="*/ 0 w 192"/>
                <a:gd name="T7" fmla="*/ 290513 h 1120"/>
                <a:gd name="T8" fmla="*/ 0 w 192"/>
                <a:gd name="T9" fmla="*/ 0 h 1120"/>
                <a:gd name="T10" fmla="*/ 23813 w 192"/>
                <a:gd name="T11" fmla="*/ 0 h 1120"/>
                <a:gd name="T12" fmla="*/ 23813 w 192"/>
                <a:gd name="T13" fmla="*/ 280988 h 1120"/>
                <a:gd name="T14" fmla="*/ 304800 w 192"/>
                <a:gd name="T15" fmla="*/ 561975 h 1120"/>
                <a:gd name="T16" fmla="*/ 304800 w 192"/>
                <a:gd name="T17" fmla="*/ 1778000 h 1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6" name="Google Shape;718;p15">
              <a:extLst>
                <a:ext uri="{FF2B5EF4-FFF2-40B4-BE49-F238E27FC236}">
                  <a16:creationId xmlns:a16="http://schemas.microsoft.com/office/drawing/2014/main" id="{559575A6-5438-058F-A21E-B71F042E4CD6}"/>
                </a:ext>
              </a:extLst>
            </p:cNvPr>
            <p:cNvSpPr>
              <a:spLocks/>
            </p:cNvSpPr>
            <p:nvPr/>
          </p:nvSpPr>
          <p:spPr bwMode="auto">
            <a:xfrm>
              <a:off x="561975"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7" name="Google Shape;719;p15">
              <a:extLst>
                <a:ext uri="{FF2B5EF4-FFF2-40B4-BE49-F238E27FC236}">
                  <a16:creationId xmlns:a16="http://schemas.microsoft.com/office/drawing/2014/main" id="{BD9E6760-3527-A32C-76BE-789BBE86CD57}"/>
                </a:ext>
              </a:extLst>
            </p:cNvPr>
            <p:cNvSpPr>
              <a:spLocks noChangeArrowheads="1"/>
            </p:cNvSpPr>
            <p:nvPr/>
          </p:nvSpPr>
          <p:spPr bwMode="auto">
            <a:xfrm>
              <a:off x="642938" y="6610350"/>
              <a:ext cx="23813" cy="242888"/>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4068" name="Google Shape;720;p15">
              <a:extLst>
                <a:ext uri="{FF2B5EF4-FFF2-40B4-BE49-F238E27FC236}">
                  <a16:creationId xmlns:a16="http://schemas.microsoft.com/office/drawing/2014/main" id="{76E64DC9-C62B-D477-B8FA-5C02AAD22822}"/>
                </a:ext>
              </a:extLst>
            </p:cNvPr>
            <p:cNvSpPr>
              <a:spLocks/>
            </p:cNvSpPr>
            <p:nvPr/>
          </p:nvSpPr>
          <p:spPr bwMode="auto">
            <a:xfrm>
              <a:off x="76200"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69" name="Google Shape;721;p15">
              <a:extLst>
                <a:ext uri="{FF2B5EF4-FFF2-40B4-BE49-F238E27FC236}">
                  <a16:creationId xmlns:a16="http://schemas.microsoft.com/office/drawing/2014/main" id="{B1F14F7C-FB12-112A-1E88-B718EF6C08B5}"/>
                </a:ext>
              </a:extLst>
            </p:cNvPr>
            <p:cNvSpPr>
              <a:spLocks/>
            </p:cNvSpPr>
            <p:nvPr/>
          </p:nvSpPr>
          <p:spPr bwMode="auto">
            <a:xfrm>
              <a:off x="0" y="5978525"/>
              <a:ext cx="190500" cy="461963"/>
            </a:xfrm>
            <a:custGeom>
              <a:avLst/>
              <a:gdLst>
                <a:gd name="T0" fmla="*/ 190500 w 120"/>
                <a:gd name="T1" fmla="*/ 461963 h 291"/>
                <a:gd name="T2" fmla="*/ 166688 w 120"/>
                <a:gd name="T3" fmla="*/ 461963 h 291"/>
                <a:gd name="T4" fmla="*/ 166688 w 120"/>
                <a:gd name="T5" fmla="*/ 180975 h 291"/>
                <a:gd name="T6" fmla="*/ 0 w 120"/>
                <a:gd name="T7" fmla="*/ 14288 h 291"/>
                <a:gd name="T8" fmla="*/ 19050 w 120"/>
                <a:gd name="T9" fmla="*/ 0 h 291"/>
                <a:gd name="T10" fmla="*/ 190500 w 120"/>
                <a:gd name="T11" fmla="*/ 171450 h 291"/>
                <a:gd name="T12" fmla="*/ 190500 w 120"/>
                <a:gd name="T13" fmla="*/ 461963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91" extrusionOk="0">
                  <a:moveTo>
                    <a:pt x="120" y="291"/>
                  </a:moveTo>
                  <a:lnTo>
                    <a:pt x="105" y="291"/>
                  </a:lnTo>
                  <a:lnTo>
                    <a:pt x="105" y="114"/>
                  </a:lnTo>
                  <a:lnTo>
                    <a:pt x="0" y="9"/>
                  </a:lnTo>
                  <a:lnTo>
                    <a:pt x="12" y="0"/>
                  </a:lnTo>
                  <a:lnTo>
                    <a:pt x="120" y="108"/>
                  </a:lnTo>
                  <a:lnTo>
                    <a:pt x="120" y="291"/>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0" name="Google Shape;722;p15">
              <a:extLst>
                <a:ext uri="{FF2B5EF4-FFF2-40B4-BE49-F238E27FC236}">
                  <a16:creationId xmlns:a16="http://schemas.microsoft.com/office/drawing/2014/main" id="{B92AE924-AD05-E42F-23A1-B2AE097BEBEB}"/>
                </a:ext>
              </a:extLst>
            </p:cNvPr>
            <p:cNvSpPr>
              <a:spLocks/>
            </p:cNvSpPr>
            <p:nvPr/>
          </p:nvSpPr>
          <p:spPr bwMode="auto">
            <a:xfrm>
              <a:off x="1014413" y="1801813"/>
              <a:ext cx="214313" cy="755650"/>
            </a:xfrm>
            <a:custGeom>
              <a:avLst/>
              <a:gdLst>
                <a:gd name="T0" fmla="*/ 19050 w 135"/>
                <a:gd name="T1" fmla="*/ 755650 h 476"/>
                <a:gd name="T2" fmla="*/ 0 w 135"/>
                <a:gd name="T3" fmla="*/ 755650 h 476"/>
                <a:gd name="T4" fmla="*/ 0 w 135"/>
                <a:gd name="T5" fmla="*/ 203200 h 476"/>
                <a:gd name="T6" fmla="*/ 200025 w 135"/>
                <a:gd name="T7" fmla="*/ 0 h 476"/>
                <a:gd name="T8" fmla="*/ 214313 w 135"/>
                <a:gd name="T9" fmla="*/ 14288 h 476"/>
                <a:gd name="T10" fmla="*/ 19050 w 135"/>
                <a:gd name="T11" fmla="*/ 207963 h 476"/>
                <a:gd name="T12" fmla="*/ 19050 w 135"/>
                <a:gd name="T13" fmla="*/ 75565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476" extrusionOk="0">
                  <a:moveTo>
                    <a:pt x="12" y="476"/>
                  </a:moveTo>
                  <a:lnTo>
                    <a:pt x="0" y="476"/>
                  </a:lnTo>
                  <a:lnTo>
                    <a:pt x="0" y="128"/>
                  </a:lnTo>
                  <a:lnTo>
                    <a:pt x="126" y="0"/>
                  </a:lnTo>
                  <a:lnTo>
                    <a:pt x="135" y="9"/>
                  </a:lnTo>
                  <a:lnTo>
                    <a:pt x="12" y="131"/>
                  </a:lnTo>
                  <a:lnTo>
                    <a:pt x="12" y="47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1" name="Google Shape;723;p15">
              <a:extLst>
                <a:ext uri="{FF2B5EF4-FFF2-40B4-BE49-F238E27FC236}">
                  <a16:creationId xmlns:a16="http://schemas.microsoft.com/office/drawing/2014/main" id="{70F11E98-3038-273A-3018-49DACBBB805E}"/>
                </a:ext>
              </a:extLst>
            </p:cNvPr>
            <p:cNvSpPr>
              <a:spLocks/>
            </p:cNvSpPr>
            <p:nvPr/>
          </p:nvSpPr>
          <p:spPr bwMode="auto">
            <a:xfrm>
              <a:off x="938213" y="2547938"/>
              <a:ext cx="166688" cy="160338"/>
            </a:xfrm>
            <a:custGeom>
              <a:avLst/>
              <a:gdLst>
                <a:gd name="T0" fmla="*/ 85725 w 35"/>
                <a:gd name="T1" fmla="*/ 160338 h 34"/>
                <a:gd name="T2" fmla="*/ 0 w 35"/>
                <a:gd name="T3" fmla="*/ 80169 h 34"/>
                <a:gd name="T4" fmla="*/ 85725 w 35"/>
                <a:gd name="T5" fmla="*/ 0 h 34"/>
                <a:gd name="T6" fmla="*/ 166688 w 35"/>
                <a:gd name="T7" fmla="*/ 80169 h 34"/>
                <a:gd name="T8" fmla="*/ 85725 w 35"/>
                <a:gd name="T9" fmla="*/ 160338 h 34"/>
                <a:gd name="T10" fmla="*/ 85725 w 35"/>
                <a:gd name="T11" fmla="*/ 18863 h 34"/>
                <a:gd name="T12" fmla="*/ 19050 w 35"/>
                <a:gd name="T13" fmla="*/ 80169 h 34"/>
                <a:gd name="T14" fmla="*/ 85725 w 35"/>
                <a:gd name="T15" fmla="*/ 141475 h 34"/>
                <a:gd name="T16" fmla="*/ 147638 w 35"/>
                <a:gd name="T17" fmla="*/ 80169 h 34"/>
                <a:gd name="T18" fmla="*/ 85725 w 35"/>
                <a:gd name="T19" fmla="*/ 1886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2" name="Google Shape;724;p15">
              <a:extLst>
                <a:ext uri="{FF2B5EF4-FFF2-40B4-BE49-F238E27FC236}">
                  <a16:creationId xmlns:a16="http://schemas.microsoft.com/office/drawing/2014/main" id="{72135EC2-1940-CC53-44E8-219278F66A18}"/>
                </a:ext>
              </a:extLst>
            </p:cNvPr>
            <p:cNvSpPr>
              <a:spLocks/>
            </p:cNvSpPr>
            <p:nvPr/>
          </p:nvSpPr>
          <p:spPr bwMode="auto">
            <a:xfrm>
              <a:off x="595313" y="4763"/>
              <a:ext cx="638175" cy="4025900"/>
            </a:xfrm>
            <a:custGeom>
              <a:avLst/>
              <a:gdLst>
                <a:gd name="T0" fmla="*/ 638175 w 402"/>
                <a:gd name="T1" fmla="*/ 4025900 h 2536"/>
                <a:gd name="T2" fmla="*/ 614363 w 402"/>
                <a:gd name="T3" fmla="*/ 4025900 h 2536"/>
                <a:gd name="T4" fmla="*/ 614363 w 402"/>
                <a:gd name="T5" fmla="*/ 3668713 h 2536"/>
                <a:gd name="T6" fmla="*/ 0 w 402"/>
                <a:gd name="T7" fmla="*/ 3055938 h 2536"/>
                <a:gd name="T8" fmla="*/ 0 w 402"/>
                <a:gd name="T9" fmla="*/ 0 h 2536"/>
                <a:gd name="T10" fmla="*/ 23813 w 402"/>
                <a:gd name="T11" fmla="*/ 0 h 2536"/>
                <a:gd name="T12" fmla="*/ 23813 w 402"/>
                <a:gd name="T13" fmla="*/ 3041650 h 2536"/>
                <a:gd name="T14" fmla="*/ 638175 w 402"/>
                <a:gd name="T15" fmla="*/ 3654425 h 2536"/>
                <a:gd name="T16" fmla="*/ 638175 w 402"/>
                <a:gd name="T17" fmla="*/ 4025900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3" name="Google Shape;725;p15">
              <a:extLst>
                <a:ext uri="{FF2B5EF4-FFF2-40B4-BE49-F238E27FC236}">
                  <a16:creationId xmlns:a16="http://schemas.microsoft.com/office/drawing/2014/main" id="{28C22CB3-8BED-62C8-8567-C84864F933B1}"/>
                </a:ext>
              </a:extLst>
            </p:cNvPr>
            <p:cNvSpPr>
              <a:spLocks/>
            </p:cNvSpPr>
            <p:nvPr/>
          </p:nvSpPr>
          <p:spPr bwMode="auto">
            <a:xfrm>
              <a:off x="1223963"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4" name="Google Shape;726;p15">
              <a:extLst>
                <a:ext uri="{FF2B5EF4-FFF2-40B4-BE49-F238E27FC236}">
                  <a16:creationId xmlns:a16="http://schemas.microsoft.com/office/drawing/2014/main" id="{C0A6FF52-3F49-A823-52CB-BA4DCFC60C54}"/>
                </a:ext>
              </a:extLst>
            </p:cNvPr>
            <p:cNvSpPr>
              <a:spLocks/>
            </p:cNvSpPr>
            <p:nvPr/>
          </p:nvSpPr>
          <p:spPr bwMode="auto">
            <a:xfrm>
              <a:off x="1300163" y="1849438"/>
              <a:ext cx="109538" cy="107950"/>
            </a:xfrm>
            <a:custGeom>
              <a:avLst/>
              <a:gdLst>
                <a:gd name="T0" fmla="*/ 57150 w 23"/>
                <a:gd name="T1" fmla="*/ 107950 h 23"/>
                <a:gd name="T2" fmla="*/ 0 w 23"/>
                <a:gd name="T3" fmla="*/ 56322 h 23"/>
                <a:gd name="T4" fmla="*/ 57150 w 23"/>
                <a:gd name="T5" fmla="*/ 0 h 23"/>
                <a:gd name="T6" fmla="*/ 109538 w 23"/>
                <a:gd name="T7" fmla="*/ 56322 h 23"/>
                <a:gd name="T8" fmla="*/ 57150 w 23"/>
                <a:gd name="T9" fmla="*/ 107950 h 23"/>
                <a:gd name="T10" fmla="*/ 57150 w 23"/>
                <a:gd name="T11" fmla="*/ 18774 h 23"/>
                <a:gd name="T12" fmla="*/ 19050 w 23"/>
                <a:gd name="T13" fmla="*/ 56322 h 23"/>
                <a:gd name="T14" fmla="*/ 57150 w 23"/>
                <a:gd name="T15" fmla="*/ 89176 h 23"/>
                <a:gd name="T16" fmla="*/ 90488 w 23"/>
                <a:gd name="T17" fmla="*/ 56322 h 23"/>
                <a:gd name="T18" fmla="*/ 57150 w 23"/>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5" name="Google Shape;727;p15">
              <a:extLst>
                <a:ext uri="{FF2B5EF4-FFF2-40B4-BE49-F238E27FC236}">
                  <a16:creationId xmlns:a16="http://schemas.microsoft.com/office/drawing/2014/main" id="{A9C412B2-1F9E-1B33-C61A-2E252ABAA40E}"/>
                </a:ext>
              </a:extLst>
            </p:cNvPr>
            <p:cNvSpPr>
              <a:spLocks/>
            </p:cNvSpPr>
            <p:nvPr/>
          </p:nvSpPr>
          <p:spPr bwMode="auto">
            <a:xfrm>
              <a:off x="280988" y="3417888"/>
              <a:ext cx="142875" cy="474663"/>
            </a:xfrm>
            <a:custGeom>
              <a:avLst/>
              <a:gdLst>
                <a:gd name="T0" fmla="*/ 19050 w 90"/>
                <a:gd name="T1" fmla="*/ 474663 h 299"/>
                <a:gd name="T2" fmla="*/ 0 w 90"/>
                <a:gd name="T3" fmla="*/ 474663 h 299"/>
                <a:gd name="T4" fmla="*/ 0 w 90"/>
                <a:gd name="T5" fmla="*/ 127000 h 299"/>
                <a:gd name="T6" fmla="*/ 128588 w 90"/>
                <a:gd name="T7" fmla="*/ 0 h 299"/>
                <a:gd name="T8" fmla="*/ 142875 w 90"/>
                <a:gd name="T9" fmla="*/ 12700 h 299"/>
                <a:gd name="T10" fmla="*/ 19050 w 90"/>
                <a:gd name="T11" fmla="*/ 131763 h 299"/>
                <a:gd name="T12" fmla="*/ 19050 w 90"/>
                <a:gd name="T13" fmla="*/ 474663 h 2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299" extrusionOk="0">
                  <a:moveTo>
                    <a:pt x="12" y="299"/>
                  </a:moveTo>
                  <a:lnTo>
                    <a:pt x="0" y="299"/>
                  </a:lnTo>
                  <a:lnTo>
                    <a:pt x="0" y="80"/>
                  </a:lnTo>
                  <a:lnTo>
                    <a:pt x="81" y="0"/>
                  </a:lnTo>
                  <a:lnTo>
                    <a:pt x="90" y="8"/>
                  </a:lnTo>
                  <a:lnTo>
                    <a:pt x="12" y="83"/>
                  </a:lnTo>
                  <a:lnTo>
                    <a:pt x="12" y="29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6" name="Google Shape;728;p15">
              <a:extLst>
                <a:ext uri="{FF2B5EF4-FFF2-40B4-BE49-F238E27FC236}">
                  <a16:creationId xmlns:a16="http://schemas.microsoft.com/office/drawing/2014/main" id="{C50ABA47-4117-44A5-0EA2-E8ADC67584A6}"/>
                </a:ext>
              </a:extLst>
            </p:cNvPr>
            <p:cNvSpPr>
              <a:spLocks/>
            </p:cNvSpPr>
            <p:nvPr/>
          </p:nvSpPr>
          <p:spPr bwMode="auto">
            <a:xfrm>
              <a:off x="238125" y="3883025"/>
              <a:ext cx="109538" cy="109538"/>
            </a:xfrm>
            <a:custGeom>
              <a:avLst/>
              <a:gdLst>
                <a:gd name="T0" fmla="*/ 52388 w 23"/>
                <a:gd name="T1" fmla="*/ 109538 h 23"/>
                <a:gd name="T2" fmla="*/ 0 w 23"/>
                <a:gd name="T3" fmla="*/ 57150 h 23"/>
                <a:gd name="T4" fmla="*/ 52388 w 23"/>
                <a:gd name="T5" fmla="*/ 0 h 23"/>
                <a:gd name="T6" fmla="*/ 109538 w 23"/>
                <a:gd name="T7" fmla="*/ 57150 h 23"/>
                <a:gd name="T8" fmla="*/ 52388 w 23"/>
                <a:gd name="T9" fmla="*/ 109538 h 23"/>
                <a:gd name="T10" fmla="*/ 52388 w 23"/>
                <a:gd name="T11" fmla="*/ 19050 h 23"/>
                <a:gd name="T12" fmla="*/ 19050 w 23"/>
                <a:gd name="T13" fmla="*/ 57150 h 23"/>
                <a:gd name="T14" fmla="*/ 52388 w 23"/>
                <a:gd name="T15" fmla="*/ 90488 h 23"/>
                <a:gd name="T16" fmla="*/ 90488 w 23"/>
                <a:gd name="T17" fmla="*/ 57150 h 23"/>
                <a:gd name="T18" fmla="*/ 52388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7" name="Google Shape;729;p15">
              <a:extLst>
                <a:ext uri="{FF2B5EF4-FFF2-40B4-BE49-F238E27FC236}">
                  <a16:creationId xmlns:a16="http://schemas.microsoft.com/office/drawing/2014/main" id="{A5FC64D0-F79D-07DD-3741-560DF2AE1B76}"/>
                </a:ext>
              </a:extLst>
            </p:cNvPr>
            <p:cNvSpPr>
              <a:spLocks/>
            </p:cNvSpPr>
            <p:nvPr/>
          </p:nvSpPr>
          <p:spPr bwMode="auto">
            <a:xfrm>
              <a:off x="4763" y="2166938"/>
              <a:ext cx="114300" cy="452438"/>
            </a:xfrm>
            <a:custGeom>
              <a:avLst/>
              <a:gdLst>
                <a:gd name="T0" fmla="*/ 9525 w 72"/>
                <a:gd name="T1" fmla="*/ 452438 h 285"/>
                <a:gd name="T2" fmla="*/ 0 w 72"/>
                <a:gd name="T3" fmla="*/ 438150 h 285"/>
                <a:gd name="T4" fmla="*/ 95250 w 72"/>
                <a:gd name="T5" fmla="*/ 342900 h 285"/>
                <a:gd name="T6" fmla="*/ 95250 w 72"/>
                <a:gd name="T7" fmla="*/ 0 h 285"/>
                <a:gd name="T8" fmla="*/ 114300 w 72"/>
                <a:gd name="T9" fmla="*/ 0 h 285"/>
                <a:gd name="T10" fmla="*/ 114300 w 72"/>
                <a:gd name="T11" fmla="*/ 352425 h 285"/>
                <a:gd name="T12" fmla="*/ 9525 w 72"/>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285" extrusionOk="0">
                  <a:moveTo>
                    <a:pt x="6" y="285"/>
                  </a:moveTo>
                  <a:lnTo>
                    <a:pt x="0" y="276"/>
                  </a:lnTo>
                  <a:lnTo>
                    <a:pt x="60" y="216"/>
                  </a:lnTo>
                  <a:lnTo>
                    <a:pt x="60" y="0"/>
                  </a:lnTo>
                  <a:lnTo>
                    <a:pt x="72" y="0"/>
                  </a:lnTo>
                  <a:lnTo>
                    <a:pt x="72" y="222"/>
                  </a:lnTo>
                  <a:lnTo>
                    <a:pt x="6" y="28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8" name="Google Shape;730;p15">
              <a:extLst>
                <a:ext uri="{FF2B5EF4-FFF2-40B4-BE49-F238E27FC236}">
                  <a16:creationId xmlns:a16="http://schemas.microsoft.com/office/drawing/2014/main" id="{55BEDE7A-84A3-C14A-EC24-72408C7F33F6}"/>
                </a:ext>
              </a:extLst>
            </p:cNvPr>
            <p:cNvSpPr>
              <a:spLocks/>
            </p:cNvSpPr>
            <p:nvPr/>
          </p:nvSpPr>
          <p:spPr bwMode="auto">
            <a:xfrm>
              <a:off x="52388" y="2066925"/>
              <a:ext cx="109538" cy="109538"/>
            </a:xfrm>
            <a:custGeom>
              <a:avLst/>
              <a:gdLst>
                <a:gd name="T0" fmla="*/ 57150 w 23"/>
                <a:gd name="T1" fmla="*/ 109538 h 23"/>
                <a:gd name="T2" fmla="*/ 0 w 23"/>
                <a:gd name="T3" fmla="*/ 57150 h 23"/>
                <a:gd name="T4" fmla="*/ 57150 w 23"/>
                <a:gd name="T5" fmla="*/ 0 h 23"/>
                <a:gd name="T6" fmla="*/ 109538 w 23"/>
                <a:gd name="T7" fmla="*/ 57150 h 23"/>
                <a:gd name="T8" fmla="*/ 57150 w 23"/>
                <a:gd name="T9" fmla="*/ 109538 h 23"/>
                <a:gd name="T10" fmla="*/ 57150 w 23"/>
                <a:gd name="T11" fmla="*/ 19050 h 23"/>
                <a:gd name="T12" fmla="*/ 19050 w 23"/>
                <a:gd name="T13" fmla="*/ 57150 h 23"/>
                <a:gd name="T14" fmla="*/ 57150 w 23"/>
                <a:gd name="T15" fmla="*/ 90488 h 23"/>
                <a:gd name="T16" fmla="*/ 90488 w 23"/>
                <a:gd name="T17" fmla="*/ 57150 h 23"/>
                <a:gd name="T18" fmla="*/ 57150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79" name="Google Shape;731;p15">
              <a:extLst>
                <a:ext uri="{FF2B5EF4-FFF2-40B4-BE49-F238E27FC236}">
                  <a16:creationId xmlns:a16="http://schemas.microsoft.com/office/drawing/2014/main" id="{BB7FC679-E374-134A-BA7A-CBADD903EA23}"/>
                </a:ext>
              </a:extLst>
            </p:cNvPr>
            <p:cNvSpPr>
              <a:spLocks noChangeArrowheads="1"/>
            </p:cNvSpPr>
            <p:nvPr/>
          </p:nvSpPr>
          <p:spPr bwMode="auto">
            <a:xfrm>
              <a:off x="1228725" y="4662488"/>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4080" name="Google Shape;732;p15">
              <a:extLst>
                <a:ext uri="{FF2B5EF4-FFF2-40B4-BE49-F238E27FC236}">
                  <a16:creationId xmlns:a16="http://schemas.microsoft.com/office/drawing/2014/main" id="{1ABBA04B-01ED-D4EB-4D33-E3ED1A6F7759}"/>
                </a:ext>
              </a:extLst>
            </p:cNvPr>
            <p:cNvSpPr>
              <a:spLocks/>
            </p:cNvSpPr>
            <p:nvPr/>
          </p:nvSpPr>
          <p:spPr bwMode="auto">
            <a:xfrm>
              <a:off x="1319213" y="5041900"/>
              <a:ext cx="371475" cy="1801813"/>
            </a:xfrm>
            <a:custGeom>
              <a:avLst/>
              <a:gdLst>
                <a:gd name="T0" fmla="*/ 23813 w 234"/>
                <a:gd name="T1" fmla="*/ 1801813 h 1135"/>
                <a:gd name="T2" fmla="*/ 0 w 234"/>
                <a:gd name="T3" fmla="*/ 1801813 h 1135"/>
                <a:gd name="T4" fmla="*/ 0 w 234"/>
                <a:gd name="T5" fmla="*/ 817563 h 1135"/>
                <a:gd name="T6" fmla="*/ 0 w 234"/>
                <a:gd name="T7" fmla="*/ 812800 h 1135"/>
                <a:gd name="T8" fmla="*/ 347663 w 234"/>
                <a:gd name="T9" fmla="*/ 0 h 1135"/>
                <a:gd name="T10" fmla="*/ 371475 w 234"/>
                <a:gd name="T11" fmla="*/ 9525 h 1135"/>
                <a:gd name="T12" fmla="*/ 23813 w 234"/>
                <a:gd name="T13" fmla="*/ 822325 h 1135"/>
                <a:gd name="T14" fmla="*/ 23813 w 234"/>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1" name="Google Shape;733;p15">
              <a:extLst>
                <a:ext uri="{FF2B5EF4-FFF2-40B4-BE49-F238E27FC236}">
                  <a16:creationId xmlns:a16="http://schemas.microsoft.com/office/drawing/2014/main" id="{884A4720-60A3-B9FB-56D4-6BF8BD1DBB8F}"/>
                </a:ext>
              </a:extLst>
            </p:cNvPr>
            <p:cNvSpPr>
              <a:spLocks/>
            </p:cNvSpPr>
            <p:nvPr/>
          </p:nvSpPr>
          <p:spPr bwMode="auto">
            <a:xfrm>
              <a:off x="1147763"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2" name="Google Shape;734;p15">
              <a:extLst>
                <a:ext uri="{FF2B5EF4-FFF2-40B4-BE49-F238E27FC236}">
                  <a16:creationId xmlns:a16="http://schemas.microsoft.com/office/drawing/2014/main" id="{CF116663-C8A1-6AE3-B7B9-523C6792BA55}"/>
                </a:ext>
              </a:extLst>
            </p:cNvPr>
            <p:cNvSpPr>
              <a:spLocks/>
            </p:cNvSpPr>
            <p:nvPr/>
          </p:nvSpPr>
          <p:spPr bwMode="auto">
            <a:xfrm>
              <a:off x="819150" y="3983038"/>
              <a:ext cx="347663" cy="2860675"/>
            </a:xfrm>
            <a:custGeom>
              <a:avLst/>
              <a:gdLst>
                <a:gd name="T0" fmla="*/ 347663 w 219"/>
                <a:gd name="T1" fmla="*/ 2860675 h 1802"/>
                <a:gd name="T2" fmla="*/ 319088 w 219"/>
                <a:gd name="T3" fmla="*/ 2860675 h 1802"/>
                <a:gd name="T4" fmla="*/ 319088 w 219"/>
                <a:gd name="T5" fmla="*/ 1881188 h 1802"/>
                <a:gd name="T6" fmla="*/ 0 w 219"/>
                <a:gd name="T7" fmla="*/ 4763 h 1802"/>
                <a:gd name="T8" fmla="*/ 23813 w 219"/>
                <a:gd name="T9" fmla="*/ 0 h 1802"/>
                <a:gd name="T10" fmla="*/ 347663 w 219"/>
                <a:gd name="T11" fmla="*/ 1881188 h 1802"/>
                <a:gd name="T12" fmla="*/ 347663 w 219"/>
                <a:gd name="T13" fmla="*/ 2860675 h 1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1802" extrusionOk="0">
                  <a:moveTo>
                    <a:pt x="219" y="1802"/>
                  </a:moveTo>
                  <a:lnTo>
                    <a:pt x="201" y="1802"/>
                  </a:lnTo>
                  <a:lnTo>
                    <a:pt x="201" y="1185"/>
                  </a:lnTo>
                  <a:lnTo>
                    <a:pt x="0" y="3"/>
                  </a:lnTo>
                  <a:lnTo>
                    <a:pt x="15" y="0"/>
                  </a:lnTo>
                  <a:lnTo>
                    <a:pt x="219" y="1185"/>
                  </a:lnTo>
                  <a:lnTo>
                    <a:pt x="219" y="180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3" name="Google Shape;735;p15">
              <a:extLst>
                <a:ext uri="{FF2B5EF4-FFF2-40B4-BE49-F238E27FC236}">
                  <a16:creationId xmlns:a16="http://schemas.microsoft.com/office/drawing/2014/main" id="{985D9FA6-05EB-2C32-9905-72DF5CF2481A}"/>
                </a:ext>
              </a:extLst>
            </p:cNvPr>
            <p:cNvSpPr>
              <a:spLocks/>
            </p:cNvSpPr>
            <p:nvPr/>
          </p:nvSpPr>
          <p:spPr bwMode="auto">
            <a:xfrm>
              <a:off x="728663" y="3806825"/>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4" name="Google Shape;736;p15">
              <a:extLst>
                <a:ext uri="{FF2B5EF4-FFF2-40B4-BE49-F238E27FC236}">
                  <a16:creationId xmlns:a16="http://schemas.microsoft.com/office/drawing/2014/main" id="{267BB96B-A5E0-31CF-27AE-9A7C77CE455E}"/>
                </a:ext>
              </a:extLst>
            </p:cNvPr>
            <p:cNvSpPr>
              <a:spLocks/>
            </p:cNvSpPr>
            <p:nvPr/>
          </p:nvSpPr>
          <p:spPr bwMode="auto">
            <a:xfrm>
              <a:off x="1624013"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5" name="Google Shape;737;p15">
              <a:extLst>
                <a:ext uri="{FF2B5EF4-FFF2-40B4-BE49-F238E27FC236}">
                  <a16:creationId xmlns:a16="http://schemas.microsoft.com/office/drawing/2014/main" id="{86AF3351-D228-5D2F-412B-ED76328DE4BF}"/>
                </a:ext>
              </a:extLst>
            </p:cNvPr>
            <p:cNvSpPr>
              <a:spLocks/>
            </p:cNvSpPr>
            <p:nvPr/>
          </p:nvSpPr>
          <p:spPr bwMode="auto">
            <a:xfrm>
              <a:off x="1404938" y="5422900"/>
              <a:ext cx="371475" cy="1425575"/>
            </a:xfrm>
            <a:custGeom>
              <a:avLst/>
              <a:gdLst>
                <a:gd name="T0" fmla="*/ 28575 w 234"/>
                <a:gd name="T1" fmla="*/ 1425575 h 898"/>
                <a:gd name="T2" fmla="*/ 0 w 234"/>
                <a:gd name="T3" fmla="*/ 1425575 h 898"/>
                <a:gd name="T4" fmla="*/ 0 w 234"/>
                <a:gd name="T5" fmla="*/ 817563 h 898"/>
                <a:gd name="T6" fmla="*/ 0 w 234"/>
                <a:gd name="T7" fmla="*/ 812800 h 898"/>
                <a:gd name="T8" fmla="*/ 352425 w 234"/>
                <a:gd name="T9" fmla="*/ 0 h 898"/>
                <a:gd name="T10" fmla="*/ 371475 w 234"/>
                <a:gd name="T11" fmla="*/ 9525 h 898"/>
                <a:gd name="T12" fmla="*/ 28575 w 234"/>
                <a:gd name="T13" fmla="*/ 822325 h 898"/>
                <a:gd name="T14" fmla="*/ 28575 w 234"/>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6" name="Google Shape;738;p15">
              <a:extLst>
                <a:ext uri="{FF2B5EF4-FFF2-40B4-BE49-F238E27FC236}">
                  <a16:creationId xmlns:a16="http://schemas.microsoft.com/office/drawing/2014/main" id="{4CFF418C-E613-861E-9A13-72A8187FD6B5}"/>
                </a:ext>
              </a:extLst>
            </p:cNvPr>
            <p:cNvSpPr>
              <a:spLocks/>
            </p:cNvSpPr>
            <p:nvPr/>
          </p:nvSpPr>
          <p:spPr bwMode="auto">
            <a:xfrm>
              <a:off x="1666875"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7" name="Google Shape;739;p15">
              <a:extLst>
                <a:ext uri="{FF2B5EF4-FFF2-40B4-BE49-F238E27FC236}">
                  <a16:creationId xmlns:a16="http://schemas.microsoft.com/office/drawing/2014/main" id="{5BD77581-B875-7998-A2AF-A38F82AF65B1}"/>
                </a:ext>
              </a:extLst>
            </p:cNvPr>
            <p:cNvSpPr>
              <a:spLocks/>
            </p:cNvSpPr>
            <p:nvPr/>
          </p:nvSpPr>
          <p:spPr bwMode="auto">
            <a:xfrm>
              <a:off x="1709738"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8" name="Google Shape;740;p15">
              <a:extLst>
                <a:ext uri="{FF2B5EF4-FFF2-40B4-BE49-F238E27FC236}">
                  <a16:creationId xmlns:a16="http://schemas.microsoft.com/office/drawing/2014/main" id="{72C33C0A-82CD-84ED-928F-A1B66F6A0E21}"/>
                </a:ext>
              </a:extLst>
            </p:cNvPr>
            <p:cNvSpPr>
              <a:spLocks/>
            </p:cNvSpPr>
            <p:nvPr/>
          </p:nvSpPr>
          <p:spPr bwMode="auto">
            <a:xfrm>
              <a:off x="1709738"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89" name="Google Shape;741;p15">
              <a:extLst>
                <a:ext uri="{FF2B5EF4-FFF2-40B4-BE49-F238E27FC236}">
                  <a16:creationId xmlns:a16="http://schemas.microsoft.com/office/drawing/2014/main" id="{0D5B9CFA-C9C3-AE5A-AE1A-54A2F87C601C}"/>
                </a:ext>
              </a:extLst>
            </p:cNvPr>
            <p:cNvSpPr>
              <a:spLocks/>
            </p:cNvSpPr>
            <p:nvPr/>
          </p:nvSpPr>
          <p:spPr bwMode="auto">
            <a:xfrm>
              <a:off x="1766888" y="6330950"/>
              <a:ext cx="419100" cy="527050"/>
            </a:xfrm>
            <a:custGeom>
              <a:avLst/>
              <a:gdLst>
                <a:gd name="T0" fmla="*/ 19050 w 264"/>
                <a:gd name="T1" fmla="*/ 527050 h 332"/>
                <a:gd name="T2" fmla="*/ 0 w 264"/>
                <a:gd name="T3" fmla="*/ 517525 h 332"/>
                <a:gd name="T4" fmla="*/ 71438 w 264"/>
                <a:gd name="T5" fmla="*/ 327025 h 332"/>
                <a:gd name="T6" fmla="*/ 404813 w 264"/>
                <a:gd name="T7" fmla="*/ 0 h 332"/>
                <a:gd name="T8" fmla="*/ 419100 w 264"/>
                <a:gd name="T9" fmla="*/ 19050 h 332"/>
                <a:gd name="T10" fmla="*/ 95250 w 264"/>
                <a:gd name="T11" fmla="*/ 341313 h 332"/>
                <a:gd name="T12" fmla="*/ 19050 w 264"/>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32" extrusionOk="0">
                  <a:moveTo>
                    <a:pt x="12" y="332"/>
                  </a:moveTo>
                  <a:lnTo>
                    <a:pt x="0" y="326"/>
                  </a:lnTo>
                  <a:lnTo>
                    <a:pt x="45" y="206"/>
                  </a:lnTo>
                  <a:lnTo>
                    <a:pt x="255" y="0"/>
                  </a:lnTo>
                  <a:lnTo>
                    <a:pt x="264" y="12"/>
                  </a:lnTo>
                  <a:lnTo>
                    <a:pt x="60" y="215"/>
                  </a:lnTo>
                  <a:lnTo>
                    <a:pt x="12" y="33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90" name="Google Shape;742;p15">
              <a:extLst>
                <a:ext uri="{FF2B5EF4-FFF2-40B4-BE49-F238E27FC236}">
                  <a16:creationId xmlns:a16="http://schemas.microsoft.com/office/drawing/2014/main" id="{DB2C13AC-362C-55E8-FA87-FBAAC0EE07D9}"/>
                </a:ext>
              </a:extLst>
            </p:cNvPr>
            <p:cNvSpPr>
              <a:spLocks/>
            </p:cNvSpPr>
            <p:nvPr/>
          </p:nvSpPr>
          <p:spPr bwMode="auto">
            <a:xfrm>
              <a:off x="2147888"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91" name="Google Shape;743;p15">
              <a:extLst>
                <a:ext uri="{FF2B5EF4-FFF2-40B4-BE49-F238E27FC236}">
                  <a16:creationId xmlns:a16="http://schemas.microsoft.com/office/drawing/2014/main" id="{EC0DE0E0-6C3B-A0D3-04C5-97962BDD7E35}"/>
                </a:ext>
              </a:extLst>
            </p:cNvPr>
            <p:cNvSpPr>
              <a:spLocks/>
            </p:cNvSpPr>
            <p:nvPr/>
          </p:nvSpPr>
          <p:spPr bwMode="auto">
            <a:xfrm>
              <a:off x="504825" y="9525"/>
              <a:ext cx="233363" cy="5103813"/>
            </a:xfrm>
            <a:custGeom>
              <a:avLst/>
              <a:gdLst>
                <a:gd name="T0" fmla="*/ 209550 w 147"/>
                <a:gd name="T1" fmla="*/ 5103813 h 3215"/>
                <a:gd name="T2" fmla="*/ 204788 w 147"/>
                <a:gd name="T3" fmla="*/ 4371975 h 3215"/>
                <a:gd name="T4" fmla="*/ 0 w 147"/>
                <a:gd name="T5" fmla="*/ 3017838 h 3215"/>
                <a:gd name="T6" fmla="*/ 0 w 147"/>
                <a:gd name="T7" fmla="*/ 0 h 3215"/>
                <a:gd name="T8" fmla="*/ 23813 w 147"/>
                <a:gd name="T9" fmla="*/ 0 h 3215"/>
                <a:gd name="T10" fmla="*/ 23813 w 147"/>
                <a:gd name="T11" fmla="*/ 3013075 h 3215"/>
                <a:gd name="T12" fmla="*/ 228600 w 147"/>
                <a:gd name="T13" fmla="*/ 4371975 h 3215"/>
                <a:gd name="T14" fmla="*/ 233363 w 147"/>
                <a:gd name="T15" fmla="*/ 5103813 h 3215"/>
                <a:gd name="T16" fmla="*/ 209550 w 147"/>
                <a:gd name="T17" fmla="*/ 5103813 h 3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4092" name="Google Shape;744;p15">
              <a:extLst>
                <a:ext uri="{FF2B5EF4-FFF2-40B4-BE49-F238E27FC236}">
                  <a16:creationId xmlns:a16="http://schemas.microsoft.com/office/drawing/2014/main" id="{8C9EB6C6-81A9-9A04-B2AF-D9C01376F5F2}"/>
                </a:ext>
              </a:extLst>
            </p:cNvPr>
            <p:cNvSpPr>
              <a:spLocks/>
            </p:cNvSpPr>
            <p:nvPr/>
          </p:nvSpPr>
          <p:spPr bwMode="auto">
            <a:xfrm>
              <a:off x="633413" y="5103813"/>
              <a:ext cx="185738" cy="185738"/>
            </a:xfrm>
            <a:custGeom>
              <a:avLst/>
              <a:gdLst>
                <a:gd name="T0" fmla="*/ 95250 w 39"/>
                <a:gd name="T1" fmla="*/ 185738 h 39"/>
                <a:gd name="T2" fmla="*/ 0 w 39"/>
                <a:gd name="T3" fmla="*/ 90488 h 39"/>
                <a:gd name="T4" fmla="*/ 95250 w 39"/>
                <a:gd name="T5" fmla="*/ 0 h 39"/>
                <a:gd name="T6" fmla="*/ 185738 w 39"/>
                <a:gd name="T7" fmla="*/ 90488 h 39"/>
                <a:gd name="T8" fmla="*/ 95250 w 39"/>
                <a:gd name="T9" fmla="*/ 185738 h 39"/>
                <a:gd name="T10" fmla="*/ 95250 w 39"/>
                <a:gd name="T11" fmla="*/ 19050 h 39"/>
                <a:gd name="T12" fmla="*/ 19050 w 39"/>
                <a:gd name="T13" fmla="*/ 90488 h 39"/>
                <a:gd name="T14" fmla="*/ 95250 w 39"/>
                <a:gd name="T15" fmla="*/ 166688 h 39"/>
                <a:gd name="T16" fmla="*/ 166688 w 39"/>
                <a:gd name="T17" fmla="*/ 90488 h 39"/>
                <a:gd name="T18" fmla="*/ 95250 w 39"/>
                <a:gd name="T19" fmla="*/ 1905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grpSp>
      <p:sp>
        <p:nvSpPr>
          <p:cNvPr id="745" name="Google Shape;745;p15">
            <a:extLst>
              <a:ext uri="{FF2B5EF4-FFF2-40B4-BE49-F238E27FC236}">
                <a16:creationId xmlns:a16="http://schemas.microsoft.com/office/drawing/2014/main" id="{6BCE7CF3-3F4E-3AE7-632D-5C51EF3BB39B}"/>
              </a:ext>
            </a:extLst>
          </p:cNvPr>
          <p:cNvSpPr txBox="1">
            <a:spLocks noGrp="1"/>
          </p:cNvSpPr>
          <p:nvPr>
            <p:ph type="body" idx="1"/>
          </p:nvPr>
        </p:nvSpPr>
        <p:spPr>
          <a:xfrm>
            <a:off x="6448425" y="2249488"/>
            <a:ext cx="4598988" cy="3541712"/>
          </a:xfrm>
        </p:spPr>
        <p:txBody>
          <a:bodyPr>
            <a:normAutofit fontScale="92500" lnSpcReduction="10000"/>
          </a:bodyPr>
          <a:lstStyle/>
          <a:p>
            <a:pPr marL="228600" indent="-228600" eaLnBrk="1" fontAlgn="auto" hangingPunct="1">
              <a:spcBef>
                <a:spcPts val="0"/>
              </a:spcBef>
              <a:buSzPct val="125000"/>
              <a:buFont typeface="Arial"/>
              <a:buChar char="•"/>
              <a:defRPr/>
            </a:pPr>
            <a:r>
              <a:rPr lang="iw-IL" sz="2400">
                <a:solidFill>
                  <a:schemeClr val="lt1"/>
                </a:solidFill>
                <a:latin typeface="Twentieth Century"/>
                <a:ea typeface="Twentieth Century"/>
                <a:cs typeface="Twentieth Century"/>
                <a:sym typeface="Twentieth Century"/>
              </a:rPr>
              <a:t>בתחילה, מימשנו את בקר השמע עלי ידי בקשות כתיבה</a:t>
            </a:r>
            <a:endParaRPr sz="2400">
              <a:solidFill>
                <a:schemeClr val="lt1"/>
              </a:solidFill>
              <a:latin typeface="Twentieth Century"/>
              <a:ea typeface="Twentieth Century"/>
              <a:cs typeface="Twentieth Century"/>
              <a:sym typeface="Twentieth Century"/>
            </a:endParaRPr>
          </a:p>
          <a:p>
            <a:pPr marL="228600" indent="-228600" eaLnBrk="1" fontAlgn="auto" hangingPunct="1">
              <a:buSzPct val="125000"/>
              <a:buFont typeface="Arial"/>
              <a:buChar char="•"/>
              <a:defRPr/>
            </a:pPr>
            <a:r>
              <a:rPr lang="iw-IL" sz="2400">
                <a:solidFill>
                  <a:schemeClr val="lt1"/>
                </a:solidFill>
                <a:latin typeface="Twentieth Century"/>
                <a:ea typeface="Twentieth Century"/>
                <a:cs typeface="Twentieth Century"/>
                <a:sym typeface="Twentieth Century"/>
              </a:rPr>
              <a:t>העלייה והירידה הכניסה את מכונת המצבים ללופ והושמע צליל קבוע</a:t>
            </a:r>
            <a:endParaRPr sz="2400">
              <a:solidFill>
                <a:schemeClr val="lt1"/>
              </a:solidFill>
              <a:latin typeface="Twentieth Century"/>
              <a:ea typeface="Twentieth Century"/>
              <a:cs typeface="Twentieth Century"/>
              <a:sym typeface="Twentieth Century"/>
            </a:endParaRPr>
          </a:p>
          <a:p>
            <a:pPr marL="228600" indent="-228600" eaLnBrk="1" fontAlgn="auto" hangingPunct="1">
              <a:buSzPct val="125000"/>
              <a:buFont typeface="Arial"/>
              <a:buChar char="•"/>
              <a:defRPr/>
            </a:pPr>
            <a:r>
              <a:rPr lang="iw-IL" sz="2400">
                <a:solidFill>
                  <a:schemeClr val="lt1"/>
                </a:solidFill>
                <a:latin typeface="Twentieth Century"/>
                <a:ea typeface="Twentieth Century"/>
                <a:cs typeface="Twentieth Century"/>
                <a:sym typeface="Twentieth Century"/>
              </a:rPr>
              <a:t>לכן החלפנו את הסמנים לניצחון והפסד ע"י חיווט מחדש של המערכת והוספת חיווים לניצחון והפסד שבסופו של דבר תרמו גם למימוש מודולים אחרים.</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8" name="Google Shape;380;p2">
            <a:extLst>
              <a:ext uri="{FF2B5EF4-FFF2-40B4-BE49-F238E27FC236}">
                <a16:creationId xmlns:a16="http://schemas.microsoft.com/office/drawing/2014/main" id="{A90ABA96-3D19-3B76-D9A2-5BDBE84A350E}"/>
              </a:ext>
            </a:extLst>
          </p:cNvPr>
          <p:cNvSpPr txBox="1">
            <a:spLocks noGrp="1" noChangeArrowheads="1"/>
          </p:cNvSpPr>
          <p:nvPr>
            <p:ph type="title"/>
          </p:nvPr>
        </p:nvSpPr>
        <p:spPr>
          <a:xfrm>
            <a:off x="8751888" y="219075"/>
            <a:ext cx="3022600" cy="1539875"/>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אפיון הפרויקט:</a:t>
            </a:r>
            <a:endParaRPr lang="he-IL" altLang="he-IL" sz="3600">
              <a:solidFill>
                <a:srgbClr val="FFFFFF"/>
              </a:solidFill>
              <a:latin typeface="Twentieth Century"/>
              <a:ea typeface="Twentieth Century"/>
              <a:cs typeface="Twentieth Century"/>
              <a:sym typeface="Twentieth Century"/>
            </a:endParaRPr>
          </a:p>
        </p:txBody>
      </p:sp>
      <p:sp>
        <p:nvSpPr>
          <p:cNvPr id="381" name="Google Shape;381;p2">
            <a:extLst>
              <a:ext uri="{FF2B5EF4-FFF2-40B4-BE49-F238E27FC236}">
                <a16:creationId xmlns:a16="http://schemas.microsoft.com/office/drawing/2014/main" id="{22837E0F-DC05-67E0-3FFE-0D0D8251D76B}"/>
              </a:ext>
            </a:extLst>
          </p:cNvPr>
          <p:cNvSpPr txBox="1">
            <a:spLocks noGrp="1"/>
          </p:cNvSpPr>
          <p:nvPr>
            <p:ph type="body" idx="1"/>
          </p:nvPr>
        </p:nvSpPr>
        <p:spPr>
          <a:xfrm>
            <a:off x="1541463" y="4098925"/>
            <a:ext cx="9906000" cy="4578350"/>
          </a:xfrm>
        </p:spPr>
        <p:txBody>
          <a:bodyPr/>
          <a:lstStyle/>
          <a:p>
            <a:pPr eaLnBrk="1" hangingPunct="1">
              <a:defRPr/>
            </a:pPr>
            <a:r>
              <a:rPr lang="he-IL" sz="1800" dirty="0">
                <a:solidFill>
                  <a:srgbClr val="FFFFFF"/>
                </a:solidFill>
                <a:latin typeface="Arial" panose="020B0604020202020204" pitchFamily="34" charset="0"/>
                <a:ea typeface="Twentieth Century"/>
                <a:cs typeface="Twentieth Century"/>
                <a:sym typeface="Twentieth Century"/>
              </a:rPr>
              <a:t>מטרת המשחק היא להגיע ל210 נקודות, בכמה שפחות זמן, תוך כדי שמירה על מד החיים. בתחילת המשחק הפקמן מתחיל עם 3 חיים, המיוצגים ע"י לבבות בפינה השמאלית עליונה של המסך, ו3 מקושים הנמצאים בפינה השמאלית התחתונה. הנקודות נצברות על ידי איסוף מטבעות הנמצאים על רצפת המבוך. כדי לאסוף מספיק מטבעות, נדרש לשבור מספר קירות בעזרת המקושים.</a:t>
            </a:r>
          </a:p>
          <a:p>
            <a:pPr eaLnBrk="1" hangingPunct="1">
              <a:spcBef>
                <a:spcPts val="0"/>
              </a:spcBef>
              <a:defRPr/>
            </a:pPr>
            <a:r>
              <a:rPr lang="he-IL" sz="1800" dirty="0">
                <a:solidFill>
                  <a:srgbClr val="FFFFFF"/>
                </a:solidFill>
                <a:latin typeface="Arial" panose="020B0604020202020204" pitchFamily="34" charset="0"/>
                <a:ea typeface="Twentieth Century"/>
                <a:cs typeface="Twentieth Century"/>
                <a:sym typeface="Twentieth Century"/>
              </a:rPr>
              <a:t>הפקמן נע לארבעה כיוונים על פי קלט מהמקלדת (מקשים:2,4,6,8), התנגשות הפקמן עם קירות או מפלצת יוצר צליל.</a:t>
            </a:r>
          </a:p>
          <a:p>
            <a:pPr marL="0" indent="0" eaLnBrk="1" fontAlgn="auto" hangingPunct="1">
              <a:lnSpc>
                <a:spcPct val="110000"/>
              </a:lnSpc>
              <a:buFont typeface="Arial"/>
              <a:buNone/>
              <a:defRPr/>
            </a:pPr>
            <a:endParaRPr sz="2400" dirty="0">
              <a:solidFill>
                <a:schemeClr val="lt1"/>
              </a:solidFill>
              <a:latin typeface="Twentieth Century"/>
              <a:ea typeface="Twentieth Century"/>
              <a:cs typeface="Twentieth Century"/>
              <a:sym typeface="Twentieth Century"/>
            </a:endParaRPr>
          </a:p>
          <a:p>
            <a:pPr marL="228600" indent="-104874"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4"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4"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p:txBody>
      </p:sp>
      <p:sp>
        <p:nvSpPr>
          <p:cNvPr id="9220" name="Google Shape;382;p2">
            <a:extLst>
              <a:ext uri="{FF2B5EF4-FFF2-40B4-BE49-F238E27FC236}">
                <a16:creationId xmlns:a16="http://schemas.microsoft.com/office/drawing/2014/main" id="{096E410C-4F35-C7BA-B7AF-E79A3CA55646}"/>
              </a:ext>
            </a:extLst>
          </p:cNvPr>
          <p:cNvSpPr>
            <a:spLocks noChangeArrowheads="1"/>
          </p:cNvSpPr>
          <p:nvPr/>
        </p:nvSpPr>
        <p:spPr bwMode="auto">
          <a:xfrm>
            <a:off x="4791075" y="1549400"/>
            <a:ext cx="1936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9221" name="Google Shape;383;p2">
            <a:extLst>
              <a:ext uri="{FF2B5EF4-FFF2-40B4-BE49-F238E27FC236}">
                <a16:creationId xmlns:a16="http://schemas.microsoft.com/office/drawing/2014/main" id="{B1E06952-F2D8-A226-A5F4-0C437BE4798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633413"/>
            <a:ext cx="7716838"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 name="Google Shape;384;p2">
            <a:extLst>
              <a:ext uri="{FF2B5EF4-FFF2-40B4-BE49-F238E27FC236}">
                <a16:creationId xmlns:a16="http://schemas.microsoft.com/office/drawing/2014/main" id="{D1ED5BFA-FD0B-4272-F8CE-CF28359A758E}"/>
              </a:ext>
            </a:extLst>
          </p:cNvPr>
          <p:cNvSpPr/>
          <p:nvPr/>
        </p:nvSpPr>
        <p:spPr>
          <a:xfrm rot="-1800960">
            <a:off x="414338" y="1041400"/>
            <a:ext cx="698500" cy="236538"/>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9223" name="Google Shape;385;p2">
            <a:extLst>
              <a:ext uri="{FF2B5EF4-FFF2-40B4-BE49-F238E27FC236}">
                <a16:creationId xmlns:a16="http://schemas.microsoft.com/office/drawing/2014/main" id="{C602ECF9-549B-E9CD-C952-A6287C97B7BD}"/>
              </a:ext>
            </a:extLst>
          </p:cNvPr>
          <p:cNvSpPr>
            <a:spLocks noChangeArrowheads="1"/>
          </p:cNvSpPr>
          <p:nvPr/>
        </p:nvSpPr>
        <p:spPr bwMode="auto">
          <a:xfrm rot="9435787">
            <a:off x="4364038" y="557213"/>
            <a:ext cx="688975" cy="200025"/>
          </a:xfrm>
          <a:prstGeom prst="rightArrow">
            <a:avLst>
              <a:gd name="adj1" fmla="val 50000"/>
              <a:gd name="adj2" fmla="val 50216"/>
            </a:avLst>
          </a:prstGeom>
          <a:solidFill>
            <a:srgbClr val="D8D8D8"/>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9224" name="Google Shape;386;p2">
            <a:extLst>
              <a:ext uri="{FF2B5EF4-FFF2-40B4-BE49-F238E27FC236}">
                <a16:creationId xmlns:a16="http://schemas.microsoft.com/office/drawing/2014/main" id="{7AAE4804-A507-3A7C-547D-DE2EFF569409}"/>
              </a:ext>
            </a:extLst>
          </p:cNvPr>
          <p:cNvSpPr>
            <a:spLocks noChangeArrowheads="1"/>
          </p:cNvSpPr>
          <p:nvPr/>
        </p:nvSpPr>
        <p:spPr bwMode="auto">
          <a:xfrm rot="9435321">
            <a:off x="7566025" y="552450"/>
            <a:ext cx="646113" cy="285750"/>
          </a:xfrm>
          <a:prstGeom prst="rightArrow">
            <a:avLst>
              <a:gd name="adj1" fmla="val 50000"/>
              <a:gd name="adj2" fmla="val 49891"/>
            </a:avLst>
          </a:prstGeom>
          <a:solidFill>
            <a:srgbClr val="D8D8D8"/>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9225" name="Google Shape;387;p2">
            <a:extLst>
              <a:ext uri="{FF2B5EF4-FFF2-40B4-BE49-F238E27FC236}">
                <a16:creationId xmlns:a16="http://schemas.microsoft.com/office/drawing/2014/main" id="{0E20CEC1-E598-9476-87DA-41CB1651C816}"/>
              </a:ext>
            </a:extLst>
          </p:cNvPr>
          <p:cNvSpPr txBox="1">
            <a:spLocks noChangeArrowheads="1"/>
          </p:cNvSpPr>
          <p:nvPr/>
        </p:nvSpPr>
        <p:spPr bwMode="auto">
          <a:xfrm>
            <a:off x="-511175" y="1301750"/>
            <a:ext cx="1266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חיים</a:t>
            </a:r>
            <a:endParaRPr lang="he-IL" altLang="he-IL"/>
          </a:p>
        </p:txBody>
      </p:sp>
      <p:sp>
        <p:nvSpPr>
          <p:cNvPr id="9226" name="Google Shape;388;p2">
            <a:extLst>
              <a:ext uri="{FF2B5EF4-FFF2-40B4-BE49-F238E27FC236}">
                <a16:creationId xmlns:a16="http://schemas.microsoft.com/office/drawing/2014/main" id="{AB8F5FA5-16C7-2FCD-4530-3BC07A2151F7}"/>
              </a:ext>
            </a:extLst>
          </p:cNvPr>
          <p:cNvSpPr txBox="1">
            <a:spLocks noChangeArrowheads="1"/>
          </p:cNvSpPr>
          <p:nvPr/>
        </p:nvSpPr>
        <p:spPr bwMode="auto">
          <a:xfrm>
            <a:off x="4532313" y="195263"/>
            <a:ext cx="804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זמן</a:t>
            </a:r>
            <a:endParaRPr lang="he-IL" altLang="he-IL"/>
          </a:p>
        </p:txBody>
      </p:sp>
      <p:sp>
        <p:nvSpPr>
          <p:cNvPr id="9227" name="Google Shape;389;p2">
            <a:extLst>
              <a:ext uri="{FF2B5EF4-FFF2-40B4-BE49-F238E27FC236}">
                <a16:creationId xmlns:a16="http://schemas.microsoft.com/office/drawing/2014/main" id="{37A05506-892C-C78C-38D2-8D3973666474}"/>
              </a:ext>
            </a:extLst>
          </p:cNvPr>
          <p:cNvSpPr txBox="1">
            <a:spLocks noChangeArrowheads="1"/>
          </p:cNvSpPr>
          <p:nvPr/>
        </p:nvSpPr>
        <p:spPr bwMode="auto">
          <a:xfrm>
            <a:off x="8086725" y="219075"/>
            <a:ext cx="95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ניקוד</a:t>
            </a:r>
            <a:endParaRPr lang="he-IL" altLang="he-IL"/>
          </a:p>
        </p:txBody>
      </p:sp>
      <p:sp>
        <p:nvSpPr>
          <p:cNvPr id="390" name="Google Shape;390;p2">
            <a:extLst>
              <a:ext uri="{FF2B5EF4-FFF2-40B4-BE49-F238E27FC236}">
                <a16:creationId xmlns:a16="http://schemas.microsoft.com/office/drawing/2014/main" id="{4572B985-5149-5462-A504-A8462934DED8}"/>
              </a:ext>
            </a:extLst>
          </p:cNvPr>
          <p:cNvSpPr/>
          <p:nvPr/>
        </p:nvSpPr>
        <p:spPr>
          <a:xfrm rot="-3077026">
            <a:off x="877094" y="3812381"/>
            <a:ext cx="523875" cy="188913"/>
          </a:xfrm>
          <a:prstGeom prst="rightArrow">
            <a:avLst>
              <a:gd name="adj1" fmla="val 50000"/>
              <a:gd name="adj2" fmla="val 50000"/>
            </a:avLst>
          </a:prstGeom>
          <a:solidFill>
            <a:schemeClr val="accent5"/>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9229" name="Google Shape;391;p2">
            <a:extLst>
              <a:ext uri="{FF2B5EF4-FFF2-40B4-BE49-F238E27FC236}">
                <a16:creationId xmlns:a16="http://schemas.microsoft.com/office/drawing/2014/main" id="{5C960BF5-380E-E39E-E13A-A2507CE23667}"/>
              </a:ext>
            </a:extLst>
          </p:cNvPr>
          <p:cNvSpPr txBox="1">
            <a:spLocks noChangeArrowheads="1"/>
          </p:cNvSpPr>
          <p:nvPr/>
        </p:nvSpPr>
        <p:spPr bwMode="auto">
          <a:xfrm>
            <a:off x="-322263" y="4094163"/>
            <a:ext cx="217170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600">
                <a:solidFill>
                  <a:srgbClr val="FFFFFF"/>
                </a:solidFill>
                <a:latin typeface="Twentieth Century"/>
                <a:ea typeface="Twentieth Century"/>
                <a:cs typeface="Twentieth Century"/>
                <a:sym typeface="Twentieth Century"/>
              </a:rPr>
              <a:t>כמות המקושים שנותרו</a:t>
            </a:r>
            <a:endParaRPr lang="he-IL" altLang="he-IL"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46082" name="Google Shape;750;p16">
            <a:extLst>
              <a:ext uri="{FF2B5EF4-FFF2-40B4-BE49-F238E27FC236}">
                <a16:creationId xmlns:a16="http://schemas.microsoft.com/office/drawing/2014/main" id="{7EC87BDA-1BA9-FDA6-B419-E8593BD1A3E3}"/>
              </a:ext>
            </a:extLst>
          </p:cNvPr>
          <p:cNvGrpSpPr>
            <a:grpSpLocks/>
          </p:cNvGrpSpPr>
          <p:nvPr/>
        </p:nvGrpSpPr>
        <p:grpSpPr bwMode="auto">
          <a:xfrm>
            <a:off x="0" y="0"/>
            <a:ext cx="12192000" cy="6858000"/>
            <a:chOff x="0" y="-1"/>
            <a:chExt cx="12192003" cy="6858001"/>
          </a:xfrm>
        </p:grpSpPr>
        <p:sp>
          <p:nvSpPr>
            <p:cNvPr id="46141" name="Google Shape;751;p16">
              <a:extLst>
                <a:ext uri="{FF2B5EF4-FFF2-40B4-BE49-F238E27FC236}">
                  <a16:creationId xmlns:a16="http://schemas.microsoft.com/office/drawing/2014/main" id="{F6B910AF-30AE-CB92-937A-A97E27F0B737}"/>
                </a:ext>
              </a:extLst>
            </p:cNvPr>
            <p:cNvSpPr>
              <a:spLocks noChangeArrowheads="1"/>
            </p:cNvSpPr>
            <p:nvPr/>
          </p:nvSpPr>
          <p:spPr bwMode="auto">
            <a:xfrm>
              <a:off x="1" y="-1"/>
              <a:ext cx="12192000" cy="6858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6142" name="Google Shape;752;p16">
              <a:extLst>
                <a:ext uri="{FF2B5EF4-FFF2-40B4-BE49-F238E27FC236}">
                  <a16:creationId xmlns:a16="http://schemas.microsoft.com/office/drawing/2014/main" id="{D4F2D61C-F6CB-C5FB-C10B-CD8BE9A5D573}"/>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3" name="Google Shape;753;p16">
            <a:extLst>
              <a:ext uri="{FF2B5EF4-FFF2-40B4-BE49-F238E27FC236}">
                <a16:creationId xmlns:a16="http://schemas.microsoft.com/office/drawing/2014/main" id="{24A81EB7-3662-4BC3-ACAB-1EEE2042C497}"/>
              </a:ext>
            </a:extLst>
          </p:cNvPr>
          <p:cNvSpPr txBox="1">
            <a:spLocks noGrp="1" noChangeArrowheads="1"/>
          </p:cNvSpPr>
          <p:nvPr>
            <p:ph type="title"/>
          </p:nvPr>
        </p:nvSpPr>
        <p:spPr>
          <a:xfrm>
            <a:off x="6448425" y="619125"/>
            <a:ext cx="4598988" cy="1477963"/>
          </a:xfrm>
        </p:spPr>
        <p:txBody>
          <a:bodyPr/>
          <a:lstStyle/>
          <a:p>
            <a:pPr eaLnBrk="1" hangingPunct="1">
              <a:spcBef>
                <a:spcPct val="0"/>
              </a:spcBef>
              <a:spcAft>
                <a:spcPct val="0"/>
              </a:spcAft>
              <a:buClr>
                <a:srgbClr val="FFFFFF"/>
              </a:buClr>
              <a:buSzPts val="3600"/>
              <a:buFont typeface="Twentieth Century"/>
              <a:buNone/>
            </a:pPr>
            <a:r>
              <a:rPr lang="LID4096" altLang="he-IL" sz="3600">
                <a:solidFill>
                  <a:srgbClr val="FFFFFF"/>
                </a:solidFill>
                <a:latin typeface="Twentieth Century"/>
                <a:ea typeface="Twentieth Century"/>
                <a:cs typeface="Twentieth Century"/>
                <a:sym typeface="Twentieth Century"/>
              </a:rPr>
              <a:t>סיכום ומסקנות</a:t>
            </a:r>
            <a:endParaRPr lang="he-IL" altLang="he-IL" sz="3600">
              <a:solidFill>
                <a:srgbClr val="FFFFFF"/>
              </a:solidFill>
              <a:latin typeface="Twentieth Century"/>
              <a:ea typeface="Twentieth Century"/>
              <a:cs typeface="Twentieth Century"/>
              <a:sym typeface="Twentieth Century"/>
            </a:endParaRPr>
          </a:p>
        </p:txBody>
      </p:sp>
      <p:pic>
        <p:nvPicPr>
          <p:cNvPr id="46084" name="Google Shape;754;p16" descr="נורה על רקע צהוב עם קרני אור וחוט משורטטים">
            <a:extLst>
              <a:ext uri="{FF2B5EF4-FFF2-40B4-BE49-F238E27FC236}">
                <a16:creationId xmlns:a16="http://schemas.microsoft.com/office/drawing/2014/main" id="{DF6D8214-43E9-5056-D64A-360F8455DEF5}"/>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44771" r="513"/>
          <a:stretch>
            <a:fillRect/>
          </a:stretch>
        </p:blipFill>
        <p:spPr bwMode="auto">
          <a:xfrm>
            <a:off x="-6350" y="0"/>
            <a:ext cx="6102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5" name="Google Shape;755;p16">
            <a:extLst>
              <a:ext uri="{FF2B5EF4-FFF2-40B4-BE49-F238E27FC236}">
                <a16:creationId xmlns:a16="http://schemas.microsoft.com/office/drawing/2014/main" id="{54B65696-D12B-DA6A-49E0-46576B3E9558}"/>
              </a:ext>
            </a:extLst>
          </p:cNvPr>
          <p:cNvGrpSpPr>
            <a:grpSpLocks/>
          </p:cNvGrpSpPr>
          <p:nvPr/>
        </p:nvGrpSpPr>
        <p:grpSpPr bwMode="auto">
          <a:xfrm>
            <a:off x="0" y="0"/>
            <a:ext cx="2305050" cy="6858000"/>
            <a:chOff x="0" y="0"/>
            <a:chExt cx="2305051" cy="6858001"/>
          </a:xfrm>
        </p:grpSpPr>
        <p:sp>
          <p:nvSpPr>
            <p:cNvPr id="46087" name="Google Shape;756;p16">
              <a:extLst>
                <a:ext uri="{FF2B5EF4-FFF2-40B4-BE49-F238E27FC236}">
                  <a16:creationId xmlns:a16="http://schemas.microsoft.com/office/drawing/2014/main" id="{F1C88D47-328A-52D7-D2C5-42D4B34AE2B6}"/>
                </a:ext>
              </a:extLst>
            </p:cNvPr>
            <p:cNvSpPr>
              <a:spLocks noChangeArrowheads="1"/>
            </p:cNvSpPr>
            <p:nvPr/>
          </p:nvSpPr>
          <p:spPr bwMode="auto">
            <a:xfrm>
              <a:off x="1209675" y="4763"/>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6088" name="Google Shape;757;p16">
              <a:extLst>
                <a:ext uri="{FF2B5EF4-FFF2-40B4-BE49-F238E27FC236}">
                  <a16:creationId xmlns:a16="http://schemas.microsoft.com/office/drawing/2014/main" id="{A14DB959-2B44-3A51-F0AB-267991FBADCE}"/>
                </a:ext>
              </a:extLst>
            </p:cNvPr>
            <p:cNvSpPr>
              <a:spLocks/>
            </p:cNvSpPr>
            <p:nvPr/>
          </p:nvSpPr>
          <p:spPr bwMode="auto">
            <a:xfrm>
              <a:off x="1128713" y="21764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89" name="Google Shape;758;p16">
              <a:extLst>
                <a:ext uri="{FF2B5EF4-FFF2-40B4-BE49-F238E27FC236}">
                  <a16:creationId xmlns:a16="http://schemas.microsoft.com/office/drawing/2014/main" id="{49D4DB37-C5A9-0604-0163-D383B848C3B7}"/>
                </a:ext>
              </a:extLst>
            </p:cNvPr>
            <p:cNvSpPr>
              <a:spLocks/>
            </p:cNvSpPr>
            <p:nvPr/>
          </p:nvSpPr>
          <p:spPr bwMode="auto">
            <a:xfrm>
              <a:off x="1123950" y="4021138"/>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0" name="Google Shape;759;p16">
              <a:extLst>
                <a:ext uri="{FF2B5EF4-FFF2-40B4-BE49-F238E27FC236}">
                  <a16:creationId xmlns:a16="http://schemas.microsoft.com/office/drawing/2014/main" id="{6723FB3E-2635-DC2C-1DDF-4BD729FC8CB6}"/>
                </a:ext>
              </a:extLst>
            </p:cNvPr>
            <p:cNvSpPr>
              <a:spLocks noChangeArrowheads="1"/>
            </p:cNvSpPr>
            <p:nvPr/>
          </p:nvSpPr>
          <p:spPr bwMode="auto">
            <a:xfrm>
              <a:off x="414338" y="9525"/>
              <a:ext cx="28575" cy="4481513"/>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6091" name="Google Shape;760;p16">
              <a:extLst>
                <a:ext uri="{FF2B5EF4-FFF2-40B4-BE49-F238E27FC236}">
                  <a16:creationId xmlns:a16="http://schemas.microsoft.com/office/drawing/2014/main" id="{59805876-FD0C-825C-1578-354213D877DE}"/>
                </a:ext>
              </a:extLst>
            </p:cNvPr>
            <p:cNvSpPr>
              <a:spLocks/>
            </p:cNvSpPr>
            <p:nvPr/>
          </p:nvSpPr>
          <p:spPr bwMode="auto">
            <a:xfrm>
              <a:off x="333375"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2" name="Google Shape;761;p16">
              <a:extLst>
                <a:ext uri="{FF2B5EF4-FFF2-40B4-BE49-F238E27FC236}">
                  <a16:creationId xmlns:a16="http://schemas.microsoft.com/office/drawing/2014/main" id="{09F118D6-9C39-8AB0-E915-6DD7001A0C23}"/>
                </a:ext>
              </a:extLst>
            </p:cNvPr>
            <p:cNvSpPr>
              <a:spLocks/>
            </p:cNvSpPr>
            <p:nvPr/>
          </p:nvSpPr>
          <p:spPr bwMode="auto">
            <a:xfrm>
              <a:off x="190500" y="9525"/>
              <a:ext cx="152400" cy="908050"/>
            </a:xfrm>
            <a:custGeom>
              <a:avLst/>
              <a:gdLst>
                <a:gd name="T0" fmla="*/ 23813 w 96"/>
                <a:gd name="T1" fmla="*/ 908050 h 572"/>
                <a:gd name="T2" fmla="*/ 0 w 96"/>
                <a:gd name="T3" fmla="*/ 898525 h 572"/>
                <a:gd name="T4" fmla="*/ 128588 w 96"/>
                <a:gd name="T5" fmla="*/ 603250 h 572"/>
                <a:gd name="T6" fmla="*/ 128588 w 96"/>
                <a:gd name="T7" fmla="*/ 0 h 572"/>
                <a:gd name="T8" fmla="*/ 152400 w 96"/>
                <a:gd name="T9" fmla="*/ 0 h 572"/>
                <a:gd name="T10" fmla="*/ 152400 w 96"/>
                <a:gd name="T11" fmla="*/ 608013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66"/>
                  </a:lnTo>
                  <a:lnTo>
                    <a:pt x="81" y="380"/>
                  </a:lnTo>
                  <a:lnTo>
                    <a:pt x="81" y="0"/>
                  </a:lnTo>
                  <a:lnTo>
                    <a:pt x="96" y="0"/>
                  </a:lnTo>
                  <a:lnTo>
                    <a:pt x="96" y="383"/>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3" name="Google Shape;762;p16">
              <a:extLst>
                <a:ext uri="{FF2B5EF4-FFF2-40B4-BE49-F238E27FC236}">
                  <a16:creationId xmlns:a16="http://schemas.microsoft.com/office/drawing/2014/main" id="{C81BFC78-B6BA-B1E2-8271-62A81543EBDB}"/>
                </a:ext>
              </a:extLst>
            </p:cNvPr>
            <p:cNvSpPr>
              <a:spLocks/>
            </p:cNvSpPr>
            <p:nvPr/>
          </p:nvSpPr>
          <p:spPr bwMode="auto">
            <a:xfrm>
              <a:off x="1290638" y="14288"/>
              <a:ext cx="376238" cy="1801813"/>
            </a:xfrm>
            <a:custGeom>
              <a:avLst/>
              <a:gdLst>
                <a:gd name="T0" fmla="*/ 352425 w 237"/>
                <a:gd name="T1" fmla="*/ 1801813 h 1135"/>
                <a:gd name="T2" fmla="*/ 0 w 237"/>
                <a:gd name="T3" fmla="*/ 984250 h 1135"/>
                <a:gd name="T4" fmla="*/ 0 w 237"/>
                <a:gd name="T5" fmla="*/ 0 h 1135"/>
                <a:gd name="T6" fmla="*/ 28575 w 237"/>
                <a:gd name="T7" fmla="*/ 0 h 1135"/>
                <a:gd name="T8" fmla="*/ 28575 w 237"/>
                <a:gd name="T9" fmla="*/ 979488 h 1135"/>
                <a:gd name="T10" fmla="*/ 376238 w 237"/>
                <a:gd name="T11" fmla="*/ 1792288 h 1135"/>
                <a:gd name="T12" fmla="*/ 352425 w 237"/>
                <a:gd name="T13" fmla="*/ 1801813 h 11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1135" extrusionOk="0">
                  <a:moveTo>
                    <a:pt x="222" y="1135"/>
                  </a:moveTo>
                  <a:lnTo>
                    <a:pt x="0" y="620"/>
                  </a:lnTo>
                  <a:lnTo>
                    <a:pt x="0" y="0"/>
                  </a:lnTo>
                  <a:lnTo>
                    <a:pt x="18" y="0"/>
                  </a:lnTo>
                  <a:lnTo>
                    <a:pt x="18" y="617"/>
                  </a:lnTo>
                  <a:lnTo>
                    <a:pt x="237" y="1129"/>
                  </a:lnTo>
                  <a:lnTo>
                    <a:pt x="222"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4" name="Google Shape;763;p16">
              <a:extLst>
                <a:ext uri="{FF2B5EF4-FFF2-40B4-BE49-F238E27FC236}">
                  <a16:creationId xmlns:a16="http://schemas.microsoft.com/office/drawing/2014/main" id="{A590CD98-3B05-5278-3523-AFEB98FF5E19}"/>
                </a:ext>
              </a:extLst>
            </p:cNvPr>
            <p:cNvSpPr>
              <a:spLocks/>
            </p:cNvSpPr>
            <p:nvPr/>
          </p:nvSpPr>
          <p:spPr bwMode="auto">
            <a:xfrm>
              <a:off x="1600200" y="180181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5" name="Google Shape;764;p16">
              <a:extLst>
                <a:ext uri="{FF2B5EF4-FFF2-40B4-BE49-F238E27FC236}">
                  <a16:creationId xmlns:a16="http://schemas.microsoft.com/office/drawing/2014/main" id="{13EEFF9E-1242-752F-99B6-2018531E3D26}"/>
                </a:ext>
              </a:extLst>
            </p:cNvPr>
            <p:cNvSpPr>
              <a:spLocks/>
            </p:cNvSpPr>
            <p:nvPr/>
          </p:nvSpPr>
          <p:spPr bwMode="auto">
            <a:xfrm>
              <a:off x="1381125" y="9525"/>
              <a:ext cx="371475" cy="1425575"/>
            </a:xfrm>
            <a:custGeom>
              <a:avLst/>
              <a:gdLst>
                <a:gd name="T0" fmla="*/ 347663 w 234"/>
                <a:gd name="T1" fmla="*/ 1425575 h 898"/>
                <a:gd name="T2" fmla="*/ 0 w 234"/>
                <a:gd name="T3" fmla="*/ 608013 h 898"/>
                <a:gd name="T4" fmla="*/ 0 w 234"/>
                <a:gd name="T5" fmla="*/ 0 h 898"/>
                <a:gd name="T6" fmla="*/ 23813 w 234"/>
                <a:gd name="T7" fmla="*/ 0 h 898"/>
                <a:gd name="T8" fmla="*/ 23813 w 234"/>
                <a:gd name="T9" fmla="*/ 603250 h 898"/>
                <a:gd name="T10" fmla="*/ 371475 w 234"/>
                <a:gd name="T11" fmla="*/ 1416050 h 898"/>
                <a:gd name="T12" fmla="*/ 347663 w 234"/>
                <a:gd name="T13" fmla="*/ 1425575 h 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4" h="898" extrusionOk="0">
                  <a:moveTo>
                    <a:pt x="219" y="898"/>
                  </a:moveTo>
                  <a:lnTo>
                    <a:pt x="0" y="383"/>
                  </a:lnTo>
                  <a:lnTo>
                    <a:pt x="0" y="0"/>
                  </a:lnTo>
                  <a:lnTo>
                    <a:pt x="15" y="0"/>
                  </a:lnTo>
                  <a:lnTo>
                    <a:pt x="15" y="380"/>
                  </a:lnTo>
                  <a:lnTo>
                    <a:pt x="234" y="892"/>
                  </a:lnTo>
                  <a:lnTo>
                    <a:pt x="219"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6" name="Google Shape;765;p16">
              <a:extLst>
                <a:ext uri="{FF2B5EF4-FFF2-40B4-BE49-F238E27FC236}">
                  <a16:creationId xmlns:a16="http://schemas.microsoft.com/office/drawing/2014/main" id="{6C87E0F4-D3EA-5231-EAC4-92FAB9263A74}"/>
                </a:ext>
              </a:extLst>
            </p:cNvPr>
            <p:cNvSpPr>
              <a:spLocks/>
            </p:cNvSpPr>
            <p:nvPr/>
          </p:nvSpPr>
          <p:spPr bwMode="auto">
            <a:xfrm>
              <a:off x="1643063" y="0"/>
              <a:ext cx="152400" cy="912813"/>
            </a:xfrm>
            <a:custGeom>
              <a:avLst/>
              <a:gdLst>
                <a:gd name="T0" fmla="*/ 152400 w 96"/>
                <a:gd name="T1" fmla="*/ 912813 h 575"/>
                <a:gd name="T2" fmla="*/ 123825 w 96"/>
                <a:gd name="T3" fmla="*/ 912813 h 575"/>
                <a:gd name="T4" fmla="*/ 123825 w 96"/>
                <a:gd name="T5" fmla="*/ 304800 h 575"/>
                <a:gd name="T6" fmla="*/ 0 w 96"/>
                <a:gd name="T7" fmla="*/ 9525 h 575"/>
                <a:gd name="T8" fmla="*/ 23813 w 96"/>
                <a:gd name="T9" fmla="*/ 0 h 575"/>
                <a:gd name="T10" fmla="*/ 152400 w 96"/>
                <a:gd name="T11" fmla="*/ 300038 h 575"/>
                <a:gd name="T12" fmla="*/ 152400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96" y="575"/>
                  </a:moveTo>
                  <a:lnTo>
                    <a:pt x="78" y="575"/>
                  </a:lnTo>
                  <a:lnTo>
                    <a:pt x="78" y="192"/>
                  </a:lnTo>
                  <a:lnTo>
                    <a:pt x="0" y="6"/>
                  </a:lnTo>
                  <a:lnTo>
                    <a:pt x="15" y="0"/>
                  </a:lnTo>
                  <a:lnTo>
                    <a:pt x="96" y="189"/>
                  </a:lnTo>
                  <a:lnTo>
                    <a:pt x="96"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7" name="Google Shape;766;p16">
              <a:extLst>
                <a:ext uri="{FF2B5EF4-FFF2-40B4-BE49-F238E27FC236}">
                  <a16:creationId xmlns:a16="http://schemas.microsoft.com/office/drawing/2014/main" id="{D04B9FE9-0F7C-2547-CE74-D91568967E91}"/>
                </a:ext>
              </a:extLst>
            </p:cNvPr>
            <p:cNvSpPr>
              <a:spLocks/>
            </p:cNvSpPr>
            <p:nvPr/>
          </p:nvSpPr>
          <p:spPr bwMode="auto">
            <a:xfrm>
              <a:off x="1685925" y="14208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8" name="Google Shape;767;p16">
              <a:extLst>
                <a:ext uri="{FF2B5EF4-FFF2-40B4-BE49-F238E27FC236}">
                  <a16:creationId xmlns:a16="http://schemas.microsoft.com/office/drawing/2014/main" id="{E60B8B32-6427-401D-A4CB-0F87AEBD3004}"/>
                </a:ext>
              </a:extLst>
            </p:cNvPr>
            <p:cNvSpPr>
              <a:spLocks/>
            </p:cNvSpPr>
            <p:nvPr/>
          </p:nvSpPr>
          <p:spPr bwMode="auto">
            <a:xfrm>
              <a:off x="168592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099" name="Google Shape;768;p16">
              <a:extLst>
                <a:ext uri="{FF2B5EF4-FFF2-40B4-BE49-F238E27FC236}">
                  <a16:creationId xmlns:a16="http://schemas.microsoft.com/office/drawing/2014/main" id="{EBD8F9D6-0CC3-76F2-39BC-338CD1FEA436}"/>
                </a:ext>
              </a:extLst>
            </p:cNvPr>
            <p:cNvSpPr>
              <a:spLocks/>
            </p:cNvSpPr>
            <p:nvPr/>
          </p:nvSpPr>
          <p:spPr bwMode="auto">
            <a:xfrm>
              <a:off x="1743075" y="4763"/>
              <a:ext cx="419100" cy="522288"/>
            </a:xfrm>
            <a:custGeom>
              <a:avLst/>
              <a:gdLst>
                <a:gd name="T0" fmla="*/ 400050 w 264"/>
                <a:gd name="T1" fmla="*/ 522288 h 329"/>
                <a:gd name="T2" fmla="*/ 71438 w 264"/>
                <a:gd name="T3" fmla="*/ 190500 h 329"/>
                <a:gd name="T4" fmla="*/ 0 w 264"/>
                <a:gd name="T5" fmla="*/ 9525 h 329"/>
                <a:gd name="T6" fmla="*/ 23813 w 264"/>
                <a:gd name="T7" fmla="*/ 0 h 329"/>
                <a:gd name="T8" fmla="*/ 95250 w 264"/>
                <a:gd name="T9" fmla="*/ 176213 h 329"/>
                <a:gd name="T10" fmla="*/ 419100 w 264"/>
                <a:gd name="T11" fmla="*/ 503238 h 329"/>
                <a:gd name="T12" fmla="*/ 400050 w 264"/>
                <a:gd name="T13" fmla="*/ 522288 h 3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29" extrusionOk="0">
                  <a:moveTo>
                    <a:pt x="252" y="329"/>
                  </a:moveTo>
                  <a:lnTo>
                    <a:pt x="45" y="120"/>
                  </a:lnTo>
                  <a:lnTo>
                    <a:pt x="0" y="6"/>
                  </a:lnTo>
                  <a:lnTo>
                    <a:pt x="15" y="0"/>
                  </a:lnTo>
                  <a:lnTo>
                    <a:pt x="60" y="111"/>
                  </a:lnTo>
                  <a:lnTo>
                    <a:pt x="264" y="317"/>
                  </a:lnTo>
                  <a:lnTo>
                    <a:pt x="252" y="32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0" name="Google Shape;769;p16">
              <a:extLst>
                <a:ext uri="{FF2B5EF4-FFF2-40B4-BE49-F238E27FC236}">
                  <a16:creationId xmlns:a16="http://schemas.microsoft.com/office/drawing/2014/main" id="{B86D41B1-7585-E386-D715-3A76F288BA15}"/>
                </a:ext>
              </a:extLst>
            </p:cNvPr>
            <p:cNvSpPr>
              <a:spLocks/>
            </p:cNvSpPr>
            <p:nvPr/>
          </p:nvSpPr>
          <p:spPr bwMode="auto">
            <a:xfrm>
              <a:off x="2119313" y="488950"/>
              <a:ext cx="161925" cy="147638"/>
            </a:xfrm>
            <a:custGeom>
              <a:avLst/>
              <a:gdLst>
                <a:gd name="T0" fmla="*/ 80963 w 34"/>
                <a:gd name="T1" fmla="*/ 147638 h 31"/>
                <a:gd name="T2" fmla="*/ 28575 w 34"/>
                <a:gd name="T3" fmla="*/ 128588 h 31"/>
                <a:gd name="T4" fmla="*/ 28575 w 34"/>
                <a:gd name="T5" fmla="*/ 19050 h 31"/>
                <a:gd name="T6" fmla="*/ 80963 w 34"/>
                <a:gd name="T7" fmla="*/ 0 h 31"/>
                <a:gd name="T8" fmla="*/ 133350 w 34"/>
                <a:gd name="T9" fmla="*/ 19050 h 31"/>
                <a:gd name="T10" fmla="*/ 133350 w 34"/>
                <a:gd name="T11" fmla="*/ 128588 h 31"/>
                <a:gd name="T12" fmla="*/ 80963 w 34"/>
                <a:gd name="T13" fmla="*/ 147638 h 31"/>
                <a:gd name="T14" fmla="*/ 80963 w 34"/>
                <a:gd name="T15" fmla="*/ 19050 h 31"/>
                <a:gd name="T16" fmla="*/ 42863 w 34"/>
                <a:gd name="T17" fmla="*/ 33338 h 31"/>
                <a:gd name="T18" fmla="*/ 42863 w 34"/>
                <a:gd name="T19" fmla="*/ 114300 h 31"/>
                <a:gd name="T20" fmla="*/ 80963 w 34"/>
                <a:gd name="T21" fmla="*/ 128588 h 31"/>
                <a:gd name="T22" fmla="*/ 119063 w 34"/>
                <a:gd name="T23" fmla="*/ 114300 h 31"/>
                <a:gd name="T24" fmla="*/ 119063 w 34"/>
                <a:gd name="T25" fmla="*/ 33338 h 31"/>
                <a:gd name="T26" fmla="*/ 80963 w 34"/>
                <a:gd name="T27" fmla="*/ 1905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1" name="Google Shape;770;p16">
              <a:extLst>
                <a:ext uri="{FF2B5EF4-FFF2-40B4-BE49-F238E27FC236}">
                  <a16:creationId xmlns:a16="http://schemas.microsoft.com/office/drawing/2014/main" id="{6EE5A461-FFEE-0505-E818-CD584446C2A3}"/>
                </a:ext>
              </a:extLst>
            </p:cNvPr>
            <p:cNvSpPr>
              <a:spLocks/>
            </p:cNvSpPr>
            <p:nvPr/>
          </p:nvSpPr>
          <p:spPr bwMode="auto">
            <a:xfrm>
              <a:off x="952500" y="4763"/>
              <a:ext cx="152400" cy="908050"/>
            </a:xfrm>
            <a:custGeom>
              <a:avLst/>
              <a:gdLst>
                <a:gd name="T0" fmla="*/ 23813 w 96"/>
                <a:gd name="T1" fmla="*/ 908050 h 572"/>
                <a:gd name="T2" fmla="*/ 0 w 96"/>
                <a:gd name="T3" fmla="*/ 908050 h 572"/>
                <a:gd name="T4" fmla="*/ 0 w 96"/>
                <a:gd name="T5" fmla="*/ 300038 h 572"/>
                <a:gd name="T6" fmla="*/ 128588 w 96"/>
                <a:gd name="T7" fmla="*/ 0 h 572"/>
                <a:gd name="T8" fmla="*/ 152400 w 96"/>
                <a:gd name="T9" fmla="*/ 9525 h 572"/>
                <a:gd name="T10" fmla="*/ 23813 w 96"/>
                <a:gd name="T11" fmla="*/ 304800 h 572"/>
                <a:gd name="T12" fmla="*/ 23813 w 96"/>
                <a:gd name="T13" fmla="*/ 908050 h 5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2" extrusionOk="0">
                  <a:moveTo>
                    <a:pt x="15" y="572"/>
                  </a:moveTo>
                  <a:lnTo>
                    <a:pt x="0" y="572"/>
                  </a:lnTo>
                  <a:lnTo>
                    <a:pt x="0" y="189"/>
                  </a:lnTo>
                  <a:lnTo>
                    <a:pt x="81" y="0"/>
                  </a:lnTo>
                  <a:lnTo>
                    <a:pt x="96" y="6"/>
                  </a:lnTo>
                  <a:lnTo>
                    <a:pt x="15" y="192"/>
                  </a:lnTo>
                  <a:lnTo>
                    <a:pt x="15" y="57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2" name="Google Shape;771;p16">
              <a:extLst>
                <a:ext uri="{FF2B5EF4-FFF2-40B4-BE49-F238E27FC236}">
                  <a16:creationId xmlns:a16="http://schemas.microsoft.com/office/drawing/2014/main" id="{BE5F57AA-6A5A-356F-3BE0-68FC17AD347E}"/>
                </a:ext>
              </a:extLst>
            </p:cNvPr>
            <p:cNvSpPr>
              <a:spLocks/>
            </p:cNvSpPr>
            <p:nvPr/>
          </p:nvSpPr>
          <p:spPr bwMode="auto">
            <a:xfrm>
              <a:off x="8667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3" name="Google Shape;772;p16">
              <a:extLst>
                <a:ext uri="{FF2B5EF4-FFF2-40B4-BE49-F238E27FC236}">
                  <a16:creationId xmlns:a16="http://schemas.microsoft.com/office/drawing/2014/main" id="{269B9E2D-C43E-C62D-5B4E-C91BA14878E0}"/>
                </a:ext>
              </a:extLst>
            </p:cNvPr>
            <p:cNvSpPr>
              <a:spLocks/>
            </p:cNvSpPr>
            <p:nvPr/>
          </p:nvSpPr>
          <p:spPr bwMode="auto">
            <a:xfrm>
              <a:off x="890588" y="155416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4" name="Google Shape;773;p16">
              <a:extLst>
                <a:ext uri="{FF2B5EF4-FFF2-40B4-BE49-F238E27FC236}">
                  <a16:creationId xmlns:a16="http://schemas.microsoft.com/office/drawing/2014/main" id="{E9814498-40C5-BF6B-E905-1D9E1155DFBE}"/>
                </a:ext>
              </a:extLst>
            </p:cNvPr>
            <p:cNvSpPr>
              <a:spLocks/>
            </p:cNvSpPr>
            <p:nvPr/>
          </p:nvSpPr>
          <p:spPr bwMode="auto">
            <a:xfrm>
              <a:off x="738188" y="5622925"/>
              <a:ext cx="338138" cy="1216025"/>
            </a:xfrm>
            <a:custGeom>
              <a:avLst/>
              <a:gdLst>
                <a:gd name="T0" fmla="*/ 338138 w 213"/>
                <a:gd name="T1" fmla="*/ 1216025 h 766"/>
                <a:gd name="T2" fmla="*/ 309563 w 213"/>
                <a:gd name="T3" fmla="*/ 1216025 h 766"/>
                <a:gd name="T4" fmla="*/ 309563 w 213"/>
                <a:gd name="T5" fmla="*/ 736600 h 766"/>
                <a:gd name="T6" fmla="*/ 0 w 213"/>
                <a:gd name="T7" fmla="*/ 9525 h 766"/>
                <a:gd name="T8" fmla="*/ 19050 w 213"/>
                <a:gd name="T9" fmla="*/ 0 h 766"/>
                <a:gd name="T10" fmla="*/ 338138 w 213"/>
                <a:gd name="T11" fmla="*/ 731838 h 766"/>
                <a:gd name="T12" fmla="*/ 338138 w 213"/>
                <a:gd name="T13" fmla="*/ 1216025 h 7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 h="766" extrusionOk="0">
                  <a:moveTo>
                    <a:pt x="213" y="766"/>
                  </a:moveTo>
                  <a:lnTo>
                    <a:pt x="195" y="766"/>
                  </a:lnTo>
                  <a:lnTo>
                    <a:pt x="195" y="464"/>
                  </a:lnTo>
                  <a:lnTo>
                    <a:pt x="0" y="6"/>
                  </a:lnTo>
                  <a:lnTo>
                    <a:pt x="12" y="0"/>
                  </a:lnTo>
                  <a:lnTo>
                    <a:pt x="213" y="461"/>
                  </a:lnTo>
                  <a:lnTo>
                    <a:pt x="213" y="76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5" name="Google Shape;774;p16">
              <a:extLst>
                <a:ext uri="{FF2B5EF4-FFF2-40B4-BE49-F238E27FC236}">
                  <a16:creationId xmlns:a16="http://schemas.microsoft.com/office/drawing/2014/main" id="{57BABDCA-BD97-3E0F-3949-5E26F108389F}"/>
                </a:ext>
              </a:extLst>
            </p:cNvPr>
            <p:cNvSpPr>
              <a:spLocks/>
            </p:cNvSpPr>
            <p:nvPr/>
          </p:nvSpPr>
          <p:spPr bwMode="auto">
            <a:xfrm>
              <a:off x="647700" y="5480050"/>
              <a:ext cx="157163" cy="157163"/>
            </a:xfrm>
            <a:custGeom>
              <a:avLst/>
              <a:gdLst>
                <a:gd name="T0" fmla="*/ 80963 w 33"/>
                <a:gd name="T1" fmla="*/ 157163 h 33"/>
                <a:gd name="T2" fmla="*/ 0 w 33"/>
                <a:gd name="T3" fmla="*/ 80963 h 33"/>
                <a:gd name="T4" fmla="*/ 80963 w 33"/>
                <a:gd name="T5" fmla="*/ 0 h 33"/>
                <a:gd name="T6" fmla="*/ 157163 w 33"/>
                <a:gd name="T7" fmla="*/ 80963 h 33"/>
                <a:gd name="T8" fmla="*/ 80963 w 33"/>
                <a:gd name="T9" fmla="*/ 157163 h 33"/>
                <a:gd name="T10" fmla="*/ 80963 w 33"/>
                <a:gd name="T11" fmla="*/ 19050 h 33"/>
                <a:gd name="T12" fmla="*/ 19050 w 33"/>
                <a:gd name="T13" fmla="*/ 80963 h 33"/>
                <a:gd name="T14" fmla="*/ 80963 w 33"/>
                <a:gd name="T15" fmla="*/ 138113 h 33"/>
                <a:gd name="T16" fmla="*/ 138113 w 33"/>
                <a:gd name="T17" fmla="*/ 80963 h 33"/>
                <a:gd name="T18" fmla="*/ 80963 w 33"/>
                <a:gd name="T19" fmla="*/ 1905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6" name="Google Shape;775;p16">
              <a:extLst>
                <a:ext uri="{FF2B5EF4-FFF2-40B4-BE49-F238E27FC236}">
                  <a16:creationId xmlns:a16="http://schemas.microsoft.com/office/drawing/2014/main" id="{02B5AE99-F572-7524-4565-7C62460F23D7}"/>
                </a:ext>
              </a:extLst>
            </p:cNvPr>
            <p:cNvSpPr>
              <a:spLocks/>
            </p:cNvSpPr>
            <p:nvPr/>
          </p:nvSpPr>
          <p:spPr bwMode="auto">
            <a:xfrm>
              <a:off x="66675" y="9032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7" name="Google Shape;776;p16">
              <a:extLst>
                <a:ext uri="{FF2B5EF4-FFF2-40B4-BE49-F238E27FC236}">
                  <a16:creationId xmlns:a16="http://schemas.microsoft.com/office/drawing/2014/main" id="{7E45F7F8-6360-4C24-B551-664084B4EDDE}"/>
                </a:ext>
              </a:extLst>
            </p:cNvPr>
            <p:cNvSpPr>
              <a:spLocks/>
            </p:cNvSpPr>
            <p:nvPr/>
          </p:nvSpPr>
          <p:spPr bwMode="auto">
            <a:xfrm>
              <a:off x="0" y="3897313"/>
              <a:ext cx="133350" cy="266700"/>
            </a:xfrm>
            <a:custGeom>
              <a:avLst/>
              <a:gdLst>
                <a:gd name="T0" fmla="*/ 109538 w 84"/>
                <a:gd name="T1" fmla="*/ 266700 h 168"/>
                <a:gd name="T2" fmla="*/ 0 w 84"/>
                <a:gd name="T3" fmla="*/ 9525 h 168"/>
                <a:gd name="T4" fmla="*/ 19050 w 84"/>
                <a:gd name="T5" fmla="*/ 0 h 168"/>
                <a:gd name="T6" fmla="*/ 133350 w 84"/>
                <a:gd name="T7" fmla="*/ 257175 h 168"/>
                <a:gd name="T8" fmla="*/ 109538 w 84"/>
                <a:gd name="T9" fmla="*/ 2667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68" extrusionOk="0">
                  <a:moveTo>
                    <a:pt x="69" y="168"/>
                  </a:moveTo>
                  <a:lnTo>
                    <a:pt x="0" y="6"/>
                  </a:lnTo>
                  <a:lnTo>
                    <a:pt x="12" y="0"/>
                  </a:lnTo>
                  <a:lnTo>
                    <a:pt x="84" y="162"/>
                  </a:lnTo>
                  <a:lnTo>
                    <a:pt x="69" y="16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8" name="Google Shape;777;p16">
              <a:extLst>
                <a:ext uri="{FF2B5EF4-FFF2-40B4-BE49-F238E27FC236}">
                  <a16:creationId xmlns:a16="http://schemas.microsoft.com/office/drawing/2014/main" id="{B03E5739-8C4D-9E8A-17F7-1318EDBCFE5B}"/>
                </a:ext>
              </a:extLst>
            </p:cNvPr>
            <p:cNvSpPr>
              <a:spLocks/>
            </p:cNvSpPr>
            <p:nvPr/>
          </p:nvSpPr>
          <p:spPr bwMode="auto">
            <a:xfrm>
              <a:off x="66675" y="414972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09" name="Google Shape;778;p16">
              <a:extLst>
                <a:ext uri="{FF2B5EF4-FFF2-40B4-BE49-F238E27FC236}">
                  <a16:creationId xmlns:a16="http://schemas.microsoft.com/office/drawing/2014/main" id="{D8070235-565F-C44D-DB06-EC10CF74653E}"/>
                </a:ext>
              </a:extLst>
            </p:cNvPr>
            <p:cNvSpPr>
              <a:spLocks/>
            </p:cNvSpPr>
            <p:nvPr/>
          </p:nvSpPr>
          <p:spPr bwMode="auto">
            <a:xfrm>
              <a:off x="0" y="1644650"/>
              <a:ext cx="133350" cy="269875"/>
            </a:xfrm>
            <a:custGeom>
              <a:avLst/>
              <a:gdLst>
                <a:gd name="T0" fmla="*/ 19050 w 84"/>
                <a:gd name="T1" fmla="*/ 269875 h 170"/>
                <a:gd name="T2" fmla="*/ 0 w 84"/>
                <a:gd name="T3" fmla="*/ 260350 h 170"/>
                <a:gd name="T4" fmla="*/ 109538 w 84"/>
                <a:gd name="T5" fmla="*/ 0 h 170"/>
                <a:gd name="T6" fmla="*/ 133350 w 84"/>
                <a:gd name="T7" fmla="*/ 9525 h 170"/>
                <a:gd name="T8" fmla="*/ 19050 w 84"/>
                <a:gd name="T9" fmla="*/ 269875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70" extrusionOk="0">
                  <a:moveTo>
                    <a:pt x="12" y="170"/>
                  </a:moveTo>
                  <a:lnTo>
                    <a:pt x="0" y="164"/>
                  </a:lnTo>
                  <a:lnTo>
                    <a:pt x="69" y="0"/>
                  </a:lnTo>
                  <a:lnTo>
                    <a:pt x="84" y="6"/>
                  </a:lnTo>
                  <a:lnTo>
                    <a:pt x="12" y="17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0" name="Google Shape;779;p16">
              <a:extLst>
                <a:ext uri="{FF2B5EF4-FFF2-40B4-BE49-F238E27FC236}">
                  <a16:creationId xmlns:a16="http://schemas.microsoft.com/office/drawing/2014/main" id="{34AA6F05-67A6-1ED3-8E7E-7476A2D5A31C}"/>
                </a:ext>
              </a:extLst>
            </p:cNvPr>
            <p:cNvSpPr>
              <a:spLocks/>
            </p:cNvSpPr>
            <p:nvPr/>
          </p:nvSpPr>
          <p:spPr bwMode="auto">
            <a:xfrm>
              <a:off x="66675" y="146843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1" name="Google Shape;780;p16">
              <a:extLst>
                <a:ext uri="{FF2B5EF4-FFF2-40B4-BE49-F238E27FC236}">
                  <a16:creationId xmlns:a16="http://schemas.microsoft.com/office/drawing/2014/main" id="{69EC353A-F3EC-8294-3914-27060D63DD6A}"/>
                </a:ext>
              </a:extLst>
            </p:cNvPr>
            <p:cNvSpPr>
              <a:spLocks/>
            </p:cNvSpPr>
            <p:nvPr/>
          </p:nvSpPr>
          <p:spPr bwMode="auto">
            <a:xfrm>
              <a:off x="695325" y="4763"/>
              <a:ext cx="309563" cy="1558925"/>
            </a:xfrm>
            <a:custGeom>
              <a:avLst/>
              <a:gdLst>
                <a:gd name="T0" fmla="*/ 309563 w 195"/>
                <a:gd name="T1" fmla="*/ 1558925 h 982"/>
                <a:gd name="T2" fmla="*/ 280988 w 195"/>
                <a:gd name="T3" fmla="*/ 1558925 h 982"/>
                <a:gd name="T4" fmla="*/ 280988 w 195"/>
                <a:gd name="T5" fmla="*/ 1277938 h 982"/>
                <a:gd name="T6" fmla="*/ 0 w 195"/>
                <a:gd name="T7" fmla="*/ 998538 h 982"/>
                <a:gd name="T8" fmla="*/ 0 w 195"/>
                <a:gd name="T9" fmla="*/ 0 h 982"/>
                <a:gd name="T10" fmla="*/ 28575 w 195"/>
                <a:gd name="T11" fmla="*/ 0 h 982"/>
                <a:gd name="T12" fmla="*/ 28575 w 195"/>
                <a:gd name="T13" fmla="*/ 989013 h 982"/>
                <a:gd name="T14" fmla="*/ 309563 w 195"/>
                <a:gd name="T15" fmla="*/ 1263650 h 982"/>
                <a:gd name="T16" fmla="*/ 309563 w 195"/>
                <a:gd name="T17" fmla="*/ 1558925 h 9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2" name="Google Shape;781;p16">
              <a:extLst>
                <a:ext uri="{FF2B5EF4-FFF2-40B4-BE49-F238E27FC236}">
                  <a16:creationId xmlns:a16="http://schemas.microsoft.com/office/drawing/2014/main" id="{DDBAE3E3-F48A-4A91-B71D-D282266D547E}"/>
                </a:ext>
              </a:extLst>
            </p:cNvPr>
            <p:cNvSpPr>
              <a:spLocks/>
            </p:cNvSpPr>
            <p:nvPr/>
          </p:nvSpPr>
          <p:spPr bwMode="auto">
            <a:xfrm>
              <a:off x="57150" y="48815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3" name="Google Shape;782;p16">
              <a:extLst>
                <a:ext uri="{FF2B5EF4-FFF2-40B4-BE49-F238E27FC236}">
                  <a16:creationId xmlns:a16="http://schemas.microsoft.com/office/drawing/2014/main" id="{8982FCBA-B083-E065-FD9B-EE191E7C311F}"/>
                </a:ext>
              </a:extLst>
            </p:cNvPr>
            <p:cNvSpPr>
              <a:spLocks/>
            </p:cNvSpPr>
            <p:nvPr/>
          </p:nvSpPr>
          <p:spPr bwMode="auto">
            <a:xfrm>
              <a:off x="138113" y="5060950"/>
              <a:ext cx="304800" cy="1778000"/>
            </a:xfrm>
            <a:custGeom>
              <a:avLst/>
              <a:gdLst>
                <a:gd name="T0" fmla="*/ 304800 w 192"/>
                <a:gd name="T1" fmla="*/ 1778000 h 1120"/>
                <a:gd name="T2" fmla="*/ 280988 w 192"/>
                <a:gd name="T3" fmla="*/ 1778000 h 1120"/>
                <a:gd name="T4" fmla="*/ 280988 w 192"/>
                <a:gd name="T5" fmla="*/ 571500 h 1120"/>
                <a:gd name="T6" fmla="*/ 0 w 192"/>
                <a:gd name="T7" fmla="*/ 290513 h 1120"/>
                <a:gd name="T8" fmla="*/ 0 w 192"/>
                <a:gd name="T9" fmla="*/ 0 h 1120"/>
                <a:gd name="T10" fmla="*/ 23813 w 192"/>
                <a:gd name="T11" fmla="*/ 0 h 1120"/>
                <a:gd name="T12" fmla="*/ 23813 w 192"/>
                <a:gd name="T13" fmla="*/ 280988 h 1120"/>
                <a:gd name="T14" fmla="*/ 304800 w 192"/>
                <a:gd name="T15" fmla="*/ 561975 h 1120"/>
                <a:gd name="T16" fmla="*/ 304800 w 192"/>
                <a:gd name="T17" fmla="*/ 1778000 h 1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4" name="Google Shape;783;p16">
              <a:extLst>
                <a:ext uri="{FF2B5EF4-FFF2-40B4-BE49-F238E27FC236}">
                  <a16:creationId xmlns:a16="http://schemas.microsoft.com/office/drawing/2014/main" id="{E8A3ADE1-5D88-7CFE-685D-699EA053E46F}"/>
                </a:ext>
              </a:extLst>
            </p:cNvPr>
            <p:cNvSpPr>
              <a:spLocks/>
            </p:cNvSpPr>
            <p:nvPr/>
          </p:nvSpPr>
          <p:spPr bwMode="auto">
            <a:xfrm>
              <a:off x="561975"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5" name="Google Shape;784;p16">
              <a:extLst>
                <a:ext uri="{FF2B5EF4-FFF2-40B4-BE49-F238E27FC236}">
                  <a16:creationId xmlns:a16="http://schemas.microsoft.com/office/drawing/2014/main" id="{43949460-5E42-8088-1B76-86C5C3854382}"/>
                </a:ext>
              </a:extLst>
            </p:cNvPr>
            <p:cNvSpPr>
              <a:spLocks noChangeArrowheads="1"/>
            </p:cNvSpPr>
            <p:nvPr/>
          </p:nvSpPr>
          <p:spPr bwMode="auto">
            <a:xfrm>
              <a:off x="642938" y="6610350"/>
              <a:ext cx="23813" cy="242888"/>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6116" name="Google Shape;785;p16">
              <a:extLst>
                <a:ext uri="{FF2B5EF4-FFF2-40B4-BE49-F238E27FC236}">
                  <a16:creationId xmlns:a16="http://schemas.microsoft.com/office/drawing/2014/main" id="{05EC58AA-63D0-1D25-A4E1-10968E17BE99}"/>
                </a:ext>
              </a:extLst>
            </p:cNvPr>
            <p:cNvSpPr>
              <a:spLocks/>
            </p:cNvSpPr>
            <p:nvPr/>
          </p:nvSpPr>
          <p:spPr bwMode="auto">
            <a:xfrm>
              <a:off x="76200" y="6430963"/>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7" name="Google Shape;786;p16">
              <a:extLst>
                <a:ext uri="{FF2B5EF4-FFF2-40B4-BE49-F238E27FC236}">
                  <a16:creationId xmlns:a16="http://schemas.microsoft.com/office/drawing/2014/main" id="{C6C9AEB2-78E9-FF89-6B0A-C19AC4DFEF43}"/>
                </a:ext>
              </a:extLst>
            </p:cNvPr>
            <p:cNvSpPr>
              <a:spLocks/>
            </p:cNvSpPr>
            <p:nvPr/>
          </p:nvSpPr>
          <p:spPr bwMode="auto">
            <a:xfrm>
              <a:off x="0" y="5978525"/>
              <a:ext cx="190500" cy="461963"/>
            </a:xfrm>
            <a:custGeom>
              <a:avLst/>
              <a:gdLst>
                <a:gd name="T0" fmla="*/ 190500 w 120"/>
                <a:gd name="T1" fmla="*/ 461963 h 291"/>
                <a:gd name="T2" fmla="*/ 166688 w 120"/>
                <a:gd name="T3" fmla="*/ 461963 h 291"/>
                <a:gd name="T4" fmla="*/ 166688 w 120"/>
                <a:gd name="T5" fmla="*/ 180975 h 291"/>
                <a:gd name="T6" fmla="*/ 0 w 120"/>
                <a:gd name="T7" fmla="*/ 14288 h 291"/>
                <a:gd name="T8" fmla="*/ 19050 w 120"/>
                <a:gd name="T9" fmla="*/ 0 h 291"/>
                <a:gd name="T10" fmla="*/ 190500 w 120"/>
                <a:gd name="T11" fmla="*/ 171450 h 291"/>
                <a:gd name="T12" fmla="*/ 190500 w 120"/>
                <a:gd name="T13" fmla="*/ 461963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291" extrusionOk="0">
                  <a:moveTo>
                    <a:pt x="120" y="291"/>
                  </a:moveTo>
                  <a:lnTo>
                    <a:pt x="105" y="291"/>
                  </a:lnTo>
                  <a:lnTo>
                    <a:pt x="105" y="114"/>
                  </a:lnTo>
                  <a:lnTo>
                    <a:pt x="0" y="9"/>
                  </a:lnTo>
                  <a:lnTo>
                    <a:pt x="12" y="0"/>
                  </a:lnTo>
                  <a:lnTo>
                    <a:pt x="120" y="108"/>
                  </a:lnTo>
                  <a:lnTo>
                    <a:pt x="120" y="291"/>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8" name="Google Shape;787;p16">
              <a:extLst>
                <a:ext uri="{FF2B5EF4-FFF2-40B4-BE49-F238E27FC236}">
                  <a16:creationId xmlns:a16="http://schemas.microsoft.com/office/drawing/2014/main" id="{40DB4171-489F-3E06-472D-CBFA28E1EE65}"/>
                </a:ext>
              </a:extLst>
            </p:cNvPr>
            <p:cNvSpPr>
              <a:spLocks/>
            </p:cNvSpPr>
            <p:nvPr/>
          </p:nvSpPr>
          <p:spPr bwMode="auto">
            <a:xfrm>
              <a:off x="1014413" y="1801813"/>
              <a:ext cx="214313" cy="755650"/>
            </a:xfrm>
            <a:custGeom>
              <a:avLst/>
              <a:gdLst>
                <a:gd name="T0" fmla="*/ 19050 w 135"/>
                <a:gd name="T1" fmla="*/ 755650 h 476"/>
                <a:gd name="T2" fmla="*/ 0 w 135"/>
                <a:gd name="T3" fmla="*/ 755650 h 476"/>
                <a:gd name="T4" fmla="*/ 0 w 135"/>
                <a:gd name="T5" fmla="*/ 203200 h 476"/>
                <a:gd name="T6" fmla="*/ 200025 w 135"/>
                <a:gd name="T7" fmla="*/ 0 h 476"/>
                <a:gd name="T8" fmla="*/ 214313 w 135"/>
                <a:gd name="T9" fmla="*/ 14288 h 476"/>
                <a:gd name="T10" fmla="*/ 19050 w 135"/>
                <a:gd name="T11" fmla="*/ 207963 h 476"/>
                <a:gd name="T12" fmla="*/ 19050 w 135"/>
                <a:gd name="T13" fmla="*/ 75565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476" extrusionOk="0">
                  <a:moveTo>
                    <a:pt x="12" y="476"/>
                  </a:moveTo>
                  <a:lnTo>
                    <a:pt x="0" y="476"/>
                  </a:lnTo>
                  <a:lnTo>
                    <a:pt x="0" y="128"/>
                  </a:lnTo>
                  <a:lnTo>
                    <a:pt x="126" y="0"/>
                  </a:lnTo>
                  <a:lnTo>
                    <a:pt x="135" y="9"/>
                  </a:lnTo>
                  <a:lnTo>
                    <a:pt x="12" y="131"/>
                  </a:lnTo>
                  <a:lnTo>
                    <a:pt x="12" y="47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19" name="Google Shape;788;p16">
              <a:extLst>
                <a:ext uri="{FF2B5EF4-FFF2-40B4-BE49-F238E27FC236}">
                  <a16:creationId xmlns:a16="http://schemas.microsoft.com/office/drawing/2014/main" id="{C6F24252-0998-9238-8878-6E8A9B1D9AAC}"/>
                </a:ext>
              </a:extLst>
            </p:cNvPr>
            <p:cNvSpPr>
              <a:spLocks/>
            </p:cNvSpPr>
            <p:nvPr/>
          </p:nvSpPr>
          <p:spPr bwMode="auto">
            <a:xfrm>
              <a:off x="938213" y="2547938"/>
              <a:ext cx="166688" cy="160338"/>
            </a:xfrm>
            <a:custGeom>
              <a:avLst/>
              <a:gdLst>
                <a:gd name="T0" fmla="*/ 85725 w 35"/>
                <a:gd name="T1" fmla="*/ 160338 h 34"/>
                <a:gd name="T2" fmla="*/ 0 w 35"/>
                <a:gd name="T3" fmla="*/ 80169 h 34"/>
                <a:gd name="T4" fmla="*/ 85725 w 35"/>
                <a:gd name="T5" fmla="*/ 0 h 34"/>
                <a:gd name="T6" fmla="*/ 166688 w 35"/>
                <a:gd name="T7" fmla="*/ 80169 h 34"/>
                <a:gd name="T8" fmla="*/ 85725 w 35"/>
                <a:gd name="T9" fmla="*/ 160338 h 34"/>
                <a:gd name="T10" fmla="*/ 85725 w 35"/>
                <a:gd name="T11" fmla="*/ 18863 h 34"/>
                <a:gd name="T12" fmla="*/ 19050 w 35"/>
                <a:gd name="T13" fmla="*/ 80169 h 34"/>
                <a:gd name="T14" fmla="*/ 85725 w 35"/>
                <a:gd name="T15" fmla="*/ 141475 h 34"/>
                <a:gd name="T16" fmla="*/ 147638 w 35"/>
                <a:gd name="T17" fmla="*/ 80169 h 34"/>
                <a:gd name="T18" fmla="*/ 85725 w 35"/>
                <a:gd name="T19" fmla="*/ 1886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0" name="Google Shape;789;p16">
              <a:extLst>
                <a:ext uri="{FF2B5EF4-FFF2-40B4-BE49-F238E27FC236}">
                  <a16:creationId xmlns:a16="http://schemas.microsoft.com/office/drawing/2014/main" id="{250DE546-E3D7-CF9A-0E57-3C1CBE5818C7}"/>
                </a:ext>
              </a:extLst>
            </p:cNvPr>
            <p:cNvSpPr>
              <a:spLocks/>
            </p:cNvSpPr>
            <p:nvPr/>
          </p:nvSpPr>
          <p:spPr bwMode="auto">
            <a:xfrm>
              <a:off x="595313" y="4763"/>
              <a:ext cx="638175" cy="4025900"/>
            </a:xfrm>
            <a:custGeom>
              <a:avLst/>
              <a:gdLst>
                <a:gd name="T0" fmla="*/ 638175 w 402"/>
                <a:gd name="T1" fmla="*/ 4025900 h 2536"/>
                <a:gd name="T2" fmla="*/ 614363 w 402"/>
                <a:gd name="T3" fmla="*/ 4025900 h 2536"/>
                <a:gd name="T4" fmla="*/ 614363 w 402"/>
                <a:gd name="T5" fmla="*/ 3668713 h 2536"/>
                <a:gd name="T6" fmla="*/ 0 w 402"/>
                <a:gd name="T7" fmla="*/ 3055938 h 2536"/>
                <a:gd name="T8" fmla="*/ 0 w 402"/>
                <a:gd name="T9" fmla="*/ 0 h 2536"/>
                <a:gd name="T10" fmla="*/ 23813 w 402"/>
                <a:gd name="T11" fmla="*/ 0 h 2536"/>
                <a:gd name="T12" fmla="*/ 23813 w 402"/>
                <a:gd name="T13" fmla="*/ 3041650 h 2536"/>
                <a:gd name="T14" fmla="*/ 638175 w 402"/>
                <a:gd name="T15" fmla="*/ 3654425 h 2536"/>
                <a:gd name="T16" fmla="*/ 638175 w 402"/>
                <a:gd name="T17" fmla="*/ 4025900 h 2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1" name="Google Shape;790;p16">
              <a:extLst>
                <a:ext uri="{FF2B5EF4-FFF2-40B4-BE49-F238E27FC236}">
                  <a16:creationId xmlns:a16="http://schemas.microsoft.com/office/drawing/2014/main" id="{AD5FDE70-27B0-D792-F7E4-2462D65A0E00}"/>
                </a:ext>
              </a:extLst>
            </p:cNvPr>
            <p:cNvSpPr>
              <a:spLocks/>
            </p:cNvSpPr>
            <p:nvPr/>
          </p:nvSpPr>
          <p:spPr bwMode="auto">
            <a:xfrm>
              <a:off x="1223963" y="1382713"/>
              <a:ext cx="142875" cy="476250"/>
            </a:xfrm>
            <a:custGeom>
              <a:avLst/>
              <a:gdLst>
                <a:gd name="T0" fmla="*/ 142875 w 90"/>
                <a:gd name="T1" fmla="*/ 476250 h 300"/>
                <a:gd name="T2" fmla="*/ 123825 w 90"/>
                <a:gd name="T3" fmla="*/ 476250 h 300"/>
                <a:gd name="T4" fmla="*/ 123825 w 90"/>
                <a:gd name="T5" fmla="*/ 133350 h 300"/>
                <a:gd name="T6" fmla="*/ 0 w 90"/>
                <a:gd name="T7" fmla="*/ 14288 h 300"/>
                <a:gd name="T8" fmla="*/ 14288 w 90"/>
                <a:gd name="T9" fmla="*/ 0 h 300"/>
                <a:gd name="T10" fmla="*/ 142875 w 90"/>
                <a:gd name="T11" fmla="*/ 128588 h 300"/>
                <a:gd name="T12" fmla="*/ 142875 w 90"/>
                <a:gd name="T13" fmla="*/ 476250 h 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300" extrusionOk="0">
                  <a:moveTo>
                    <a:pt x="90" y="300"/>
                  </a:moveTo>
                  <a:lnTo>
                    <a:pt x="78" y="300"/>
                  </a:lnTo>
                  <a:lnTo>
                    <a:pt x="78" y="84"/>
                  </a:lnTo>
                  <a:lnTo>
                    <a:pt x="0" y="9"/>
                  </a:lnTo>
                  <a:lnTo>
                    <a:pt x="9" y="0"/>
                  </a:lnTo>
                  <a:lnTo>
                    <a:pt x="90" y="81"/>
                  </a:lnTo>
                  <a:lnTo>
                    <a:pt x="90" y="300"/>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2" name="Google Shape;791;p16">
              <a:extLst>
                <a:ext uri="{FF2B5EF4-FFF2-40B4-BE49-F238E27FC236}">
                  <a16:creationId xmlns:a16="http://schemas.microsoft.com/office/drawing/2014/main" id="{CB6BD7D8-16D0-9BD3-051A-123D32758B0C}"/>
                </a:ext>
              </a:extLst>
            </p:cNvPr>
            <p:cNvSpPr>
              <a:spLocks/>
            </p:cNvSpPr>
            <p:nvPr/>
          </p:nvSpPr>
          <p:spPr bwMode="auto">
            <a:xfrm>
              <a:off x="1300163" y="1849438"/>
              <a:ext cx="109538" cy="107950"/>
            </a:xfrm>
            <a:custGeom>
              <a:avLst/>
              <a:gdLst>
                <a:gd name="T0" fmla="*/ 57150 w 23"/>
                <a:gd name="T1" fmla="*/ 107950 h 23"/>
                <a:gd name="T2" fmla="*/ 0 w 23"/>
                <a:gd name="T3" fmla="*/ 56322 h 23"/>
                <a:gd name="T4" fmla="*/ 57150 w 23"/>
                <a:gd name="T5" fmla="*/ 0 h 23"/>
                <a:gd name="T6" fmla="*/ 109538 w 23"/>
                <a:gd name="T7" fmla="*/ 56322 h 23"/>
                <a:gd name="T8" fmla="*/ 57150 w 23"/>
                <a:gd name="T9" fmla="*/ 107950 h 23"/>
                <a:gd name="T10" fmla="*/ 57150 w 23"/>
                <a:gd name="T11" fmla="*/ 18774 h 23"/>
                <a:gd name="T12" fmla="*/ 19050 w 23"/>
                <a:gd name="T13" fmla="*/ 56322 h 23"/>
                <a:gd name="T14" fmla="*/ 57150 w 23"/>
                <a:gd name="T15" fmla="*/ 89176 h 23"/>
                <a:gd name="T16" fmla="*/ 90488 w 23"/>
                <a:gd name="T17" fmla="*/ 56322 h 23"/>
                <a:gd name="T18" fmla="*/ 57150 w 23"/>
                <a:gd name="T19" fmla="*/ 18774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3" name="Google Shape;792;p16">
              <a:extLst>
                <a:ext uri="{FF2B5EF4-FFF2-40B4-BE49-F238E27FC236}">
                  <a16:creationId xmlns:a16="http://schemas.microsoft.com/office/drawing/2014/main" id="{E72EA42C-1E48-DED5-49F6-FAD3ACBF72CA}"/>
                </a:ext>
              </a:extLst>
            </p:cNvPr>
            <p:cNvSpPr>
              <a:spLocks/>
            </p:cNvSpPr>
            <p:nvPr/>
          </p:nvSpPr>
          <p:spPr bwMode="auto">
            <a:xfrm>
              <a:off x="280988" y="3417888"/>
              <a:ext cx="142875" cy="474663"/>
            </a:xfrm>
            <a:custGeom>
              <a:avLst/>
              <a:gdLst>
                <a:gd name="T0" fmla="*/ 19050 w 90"/>
                <a:gd name="T1" fmla="*/ 474663 h 299"/>
                <a:gd name="T2" fmla="*/ 0 w 90"/>
                <a:gd name="T3" fmla="*/ 474663 h 299"/>
                <a:gd name="T4" fmla="*/ 0 w 90"/>
                <a:gd name="T5" fmla="*/ 127000 h 299"/>
                <a:gd name="T6" fmla="*/ 128588 w 90"/>
                <a:gd name="T7" fmla="*/ 0 h 299"/>
                <a:gd name="T8" fmla="*/ 142875 w 90"/>
                <a:gd name="T9" fmla="*/ 12700 h 299"/>
                <a:gd name="T10" fmla="*/ 19050 w 90"/>
                <a:gd name="T11" fmla="*/ 131763 h 299"/>
                <a:gd name="T12" fmla="*/ 19050 w 90"/>
                <a:gd name="T13" fmla="*/ 474663 h 2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299" extrusionOk="0">
                  <a:moveTo>
                    <a:pt x="12" y="299"/>
                  </a:moveTo>
                  <a:lnTo>
                    <a:pt x="0" y="299"/>
                  </a:lnTo>
                  <a:lnTo>
                    <a:pt x="0" y="80"/>
                  </a:lnTo>
                  <a:lnTo>
                    <a:pt x="81" y="0"/>
                  </a:lnTo>
                  <a:lnTo>
                    <a:pt x="90" y="8"/>
                  </a:lnTo>
                  <a:lnTo>
                    <a:pt x="12" y="83"/>
                  </a:lnTo>
                  <a:lnTo>
                    <a:pt x="12" y="299"/>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4" name="Google Shape;793;p16">
              <a:extLst>
                <a:ext uri="{FF2B5EF4-FFF2-40B4-BE49-F238E27FC236}">
                  <a16:creationId xmlns:a16="http://schemas.microsoft.com/office/drawing/2014/main" id="{B95061B9-66ED-93FE-0AA1-A29A8D4003B8}"/>
                </a:ext>
              </a:extLst>
            </p:cNvPr>
            <p:cNvSpPr>
              <a:spLocks/>
            </p:cNvSpPr>
            <p:nvPr/>
          </p:nvSpPr>
          <p:spPr bwMode="auto">
            <a:xfrm>
              <a:off x="238125" y="3883025"/>
              <a:ext cx="109538" cy="109538"/>
            </a:xfrm>
            <a:custGeom>
              <a:avLst/>
              <a:gdLst>
                <a:gd name="T0" fmla="*/ 52388 w 23"/>
                <a:gd name="T1" fmla="*/ 109538 h 23"/>
                <a:gd name="T2" fmla="*/ 0 w 23"/>
                <a:gd name="T3" fmla="*/ 57150 h 23"/>
                <a:gd name="T4" fmla="*/ 52388 w 23"/>
                <a:gd name="T5" fmla="*/ 0 h 23"/>
                <a:gd name="T6" fmla="*/ 109538 w 23"/>
                <a:gd name="T7" fmla="*/ 57150 h 23"/>
                <a:gd name="T8" fmla="*/ 52388 w 23"/>
                <a:gd name="T9" fmla="*/ 109538 h 23"/>
                <a:gd name="T10" fmla="*/ 52388 w 23"/>
                <a:gd name="T11" fmla="*/ 19050 h 23"/>
                <a:gd name="T12" fmla="*/ 19050 w 23"/>
                <a:gd name="T13" fmla="*/ 57150 h 23"/>
                <a:gd name="T14" fmla="*/ 52388 w 23"/>
                <a:gd name="T15" fmla="*/ 90488 h 23"/>
                <a:gd name="T16" fmla="*/ 90488 w 23"/>
                <a:gd name="T17" fmla="*/ 57150 h 23"/>
                <a:gd name="T18" fmla="*/ 52388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5" name="Google Shape;794;p16">
              <a:extLst>
                <a:ext uri="{FF2B5EF4-FFF2-40B4-BE49-F238E27FC236}">
                  <a16:creationId xmlns:a16="http://schemas.microsoft.com/office/drawing/2014/main" id="{7192FFC4-498E-F8B2-9876-A84279866E24}"/>
                </a:ext>
              </a:extLst>
            </p:cNvPr>
            <p:cNvSpPr>
              <a:spLocks/>
            </p:cNvSpPr>
            <p:nvPr/>
          </p:nvSpPr>
          <p:spPr bwMode="auto">
            <a:xfrm>
              <a:off x="4763" y="2166938"/>
              <a:ext cx="114300" cy="452438"/>
            </a:xfrm>
            <a:custGeom>
              <a:avLst/>
              <a:gdLst>
                <a:gd name="T0" fmla="*/ 9525 w 72"/>
                <a:gd name="T1" fmla="*/ 452438 h 285"/>
                <a:gd name="T2" fmla="*/ 0 w 72"/>
                <a:gd name="T3" fmla="*/ 438150 h 285"/>
                <a:gd name="T4" fmla="*/ 95250 w 72"/>
                <a:gd name="T5" fmla="*/ 342900 h 285"/>
                <a:gd name="T6" fmla="*/ 95250 w 72"/>
                <a:gd name="T7" fmla="*/ 0 h 285"/>
                <a:gd name="T8" fmla="*/ 114300 w 72"/>
                <a:gd name="T9" fmla="*/ 0 h 285"/>
                <a:gd name="T10" fmla="*/ 114300 w 72"/>
                <a:gd name="T11" fmla="*/ 352425 h 285"/>
                <a:gd name="T12" fmla="*/ 9525 w 72"/>
                <a:gd name="T13" fmla="*/ 452438 h 2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285" extrusionOk="0">
                  <a:moveTo>
                    <a:pt x="6" y="285"/>
                  </a:moveTo>
                  <a:lnTo>
                    <a:pt x="0" y="276"/>
                  </a:lnTo>
                  <a:lnTo>
                    <a:pt x="60" y="216"/>
                  </a:lnTo>
                  <a:lnTo>
                    <a:pt x="60" y="0"/>
                  </a:lnTo>
                  <a:lnTo>
                    <a:pt x="72" y="0"/>
                  </a:lnTo>
                  <a:lnTo>
                    <a:pt x="72" y="222"/>
                  </a:lnTo>
                  <a:lnTo>
                    <a:pt x="6" y="28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6" name="Google Shape;795;p16">
              <a:extLst>
                <a:ext uri="{FF2B5EF4-FFF2-40B4-BE49-F238E27FC236}">
                  <a16:creationId xmlns:a16="http://schemas.microsoft.com/office/drawing/2014/main" id="{5585D792-3B9C-DB42-293D-0A7D6C5DF899}"/>
                </a:ext>
              </a:extLst>
            </p:cNvPr>
            <p:cNvSpPr>
              <a:spLocks/>
            </p:cNvSpPr>
            <p:nvPr/>
          </p:nvSpPr>
          <p:spPr bwMode="auto">
            <a:xfrm>
              <a:off x="52388" y="2066925"/>
              <a:ext cx="109538" cy="109538"/>
            </a:xfrm>
            <a:custGeom>
              <a:avLst/>
              <a:gdLst>
                <a:gd name="T0" fmla="*/ 57150 w 23"/>
                <a:gd name="T1" fmla="*/ 109538 h 23"/>
                <a:gd name="T2" fmla="*/ 0 w 23"/>
                <a:gd name="T3" fmla="*/ 57150 h 23"/>
                <a:gd name="T4" fmla="*/ 57150 w 23"/>
                <a:gd name="T5" fmla="*/ 0 h 23"/>
                <a:gd name="T6" fmla="*/ 109538 w 23"/>
                <a:gd name="T7" fmla="*/ 57150 h 23"/>
                <a:gd name="T8" fmla="*/ 57150 w 23"/>
                <a:gd name="T9" fmla="*/ 109538 h 23"/>
                <a:gd name="T10" fmla="*/ 57150 w 23"/>
                <a:gd name="T11" fmla="*/ 19050 h 23"/>
                <a:gd name="T12" fmla="*/ 19050 w 23"/>
                <a:gd name="T13" fmla="*/ 57150 h 23"/>
                <a:gd name="T14" fmla="*/ 57150 w 23"/>
                <a:gd name="T15" fmla="*/ 90488 h 23"/>
                <a:gd name="T16" fmla="*/ 90488 w 23"/>
                <a:gd name="T17" fmla="*/ 57150 h 23"/>
                <a:gd name="T18" fmla="*/ 57150 w 23"/>
                <a:gd name="T19" fmla="*/ 1905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7" name="Google Shape;796;p16">
              <a:extLst>
                <a:ext uri="{FF2B5EF4-FFF2-40B4-BE49-F238E27FC236}">
                  <a16:creationId xmlns:a16="http://schemas.microsoft.com/office/drawing/2014/main" id="{774320F2-4D3A-4C4B-95A2-7E89A8E713E9}"/>
                </a:ext>
              </a:extLst>
            </p:cNvPr>
            <p:cNvSpPr>
              <a:spLocks noChangeArrowheads="1"/>
            </p:cNvSpPr>
            <p:nvPr/>
          </p:nvSpPr>
          <p:spPr bwMode="auto">
            <a:xfrm>
              <a:off x="1228725" y="4662488"/>
              <a:ext cx="23813" cy="2181225"/>
            </a:xfrm>
            <a:prstGeom prst="rect">
              <a:avLst/>
            </a:prstGeom>
            <a:solidFill>
              <a:schemeClr val="bg1">
                <a:alpha val="6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sp>
          <p:nvSpPr>
            <p:cNvPr id="46128" name="Google Shape;797;p16">
              <a:extLst>
                <a:ext uri="{FF2B5EF4-FFF2-40B4-BE49-F238E27FC236}">
                  <a16:creationId xmlns:a16="http://schemas.microsoft.com/office/drawing/2014/main" id="{8C9F7013-9AF6-39B6-C30D-D02E8C6259AD}"/>
                </a:ext>
              </a:extLst>
            </p:cNvPr>
            <p:cNvSpPr>
              <a:spLocks/>
            </p:cNvSpPr>
            <p:nvPr/>
          </p:nvSpPr>
          <p:spPr bwMode="auto">
            <a:xfrm>
              <a:off x="1319213" y="5041900"/>
              <a:ext cx="371475" cy="1801813"/>
            </a:xfrm>
            <a:custGeom>
              <a:avLst/>
              <a:gdLst>
                <a:gd name="T0" fmla="*/ 23813 w 234"/>
                <a:gd name="T1" fmla="*/ 1801813 h 1135"/>
                <a:gd name="T2" fmla="*/ 0 w 234"/>
                <a:gd name="T3" fmla="*/ 1801813 h 1135"/>
                <a:gd name="T4" fmla="*/ 0 w 234"/>
                <a:gd name="T5" fmla="*/ 817563 h 1135"/>
                <a:gd name="T6" fmla="*/ 0 w 234"/>
                <a:gd name="T7" fmla="*/ 812800 h 1135"/>
                <a:gd name="T8" fmla="*/ 347663 w 234"/>
                <a:gd name="T9" fmla="*/ 0 h 1135"/>
                <a:gd name="T10" fmla="*/ 371475 w 234"/>
                <a:gd name="T11" fmla="*/ 9525 h 1135"/>
                <a:gd name="T12" fmla="*/ 23813 w 234"/>
                <a:gd name="T13" fmla="*/ 822325 h 1135"/>
                <a:gd name="T14" fmla="*/ 23813 w 234"/>
                <a:gd name="T15" fmla="*/ 1801813 h 1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29" name="Google Shape;798;p16">
              <a:extLst>
                <a:ext uri="{FF2B5EF4-FFF2-40B4-BE49-F238E27FC236}">
                  <a16:creationId xmlns:a16="http://schemas.microsoft.com/office/drawing/2014/main" id="{556A5781-603A-E41C-F6BB-7C0EDA11A107}"/>
                </a:ext>
              </a:extLst>
            </p:cNvPr>
            <p:cNvSpPr>
              <a:spLocks/>
            </p:cNvSpPr>
            <p:nvPr/>
          </p:nvSpPr>
          <p:spPr bwMode="auto">
            <a:xfrm>
              <a:off x="1147763" y="44815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0" name="Google Shape;799;p16">
              <a:extLst>
                <a:ext uri="{FF2B5EF4-FFF2-40B4-BE49-F238E27FC236}">
                  <a16:creationId xmlns:a16="http://schemas.microsoft.com/office/drawing/2014/main" id="{BC2CC178-4CE4-AFF1-98A5-88F02B922054}"/>
                </a:ext>
              </a:extLst>
            </p:cNvPr>
            <p:cNvSpPr>
              <a:spLocks/>
            </p:cNvSpPr>
            <p:nvPr/>
          </p:nvSpPr>
          <p:spPr bwMode="auto">
            <a:xfrm>
              <a:off x="819150" y="3983038"/>
              <a:ext cx="347663" cy="2860675"/>
            </a:xfrm>
            <a:custGeom>
              <a:avLst/>
              <a:gdLst>
                <a:gd name="T0" fmla="*/ 347663 w 219"/>
                <a:gd name="T1" fmla="*/ 2860675 h 1802"/>
                <a:gd name="T2" fmla="*/ 319088 w 219"/>
                <a:gd name="T3" fmla="*/ 2860675 h 1802"/>
                <a:gd name="T4" fmla="*/ 319088 w 219"/>
                <a:gd name="T5" fmla="*/ 1881188 h 1802"/>
                <a:gd name="T6" fmla="*/ 0 w 219"/>
                <a:gd name="T7" fmla="*/ 4763 h 1802"/>
                <a:gd name="T8" fmla="*/ 23813 w 219"/>
                <a:gd name="T9" fmla="*/ 0 h 1802"/>
                <a:gd name="T10" fmla="*/ 347663 w 219"/>
                <a:gd name="T11" fmla="*/ 1881188 h 1802"/>
                <a:gd name="T12" fmla="*/ 347663 w 219"/>
                <a:gd name="T13" fmla="*/ 2860675 h 1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1802" extrusionOk="0">
                  <a:moveTo>
                    <a:pt x="219" y="1802"/>
                  </a:moveTo>
                  <a:lnTo>
                    <a:pt x="201" y="1802"/>
                  </a:lnTo>
                  <a:lnTo>
                    <a:pt x="201" y="1185"/>
                  </a:lnTo>
                  <a:lnTo>
                    <a:pt x="0" y="3"/>
                  </a:lnTo>
                  <a:lnTo>
                    <a:pt x="15" y="0"/>
                  </a:lnTo>
                  <a:lnTo>
                    <a:pt x="219" y="1185"/>
                  </a:lnTo>
                  <a:lnTo>
                    <a:pt x="219" y="180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1" name="Google Shape;800;p16">
              <a:extLst>
                <a:ext uri="{FF2B5EF4-FFF2-40B4-BE49-F238E27FC236}">
                  <a16:creationId xmlns:a16="http://schemas.microsoft.com/office/drawing/2014/main" id="{AD5A6550-5E52-1835-DBFF-6D32766EB8B0}"/>
                </a:ext>
              </a:extLst>
            </p:cNvPr>
            <p:cNvSpPr>
              <a:spLocks/>
            </p:cNvSpPr>
            <p:nvPr/>
          </p:nvSpPr>
          <p:spPr bwMode="auto">
            <a:xfrm>
              <a:off x="728663" y="3806825"/>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2" name="Google Shape;801;p16">
              <a:extLst>
                <a:ext uri="{FF2B5EF4-FFF2-40B4-BE49-F238E27FC236}">
                  <a16:creationId xmlns:a16="http://schemas.microsoft.com/office/drawing/2014/main" id="{25DE4B34-8F75-ABF9-6150-4C50AD785404}"/>
                </a:ext>
              </a:extLst>
            </p:cNvPr>
            <p:cNvSpPr>
              <a:spLocks/>
            </p:cNvSpPr>
            <p:nvPr/>
          </p:nvSpPr>
          <p:spPr bwMode="auto">
            <a:xfrm>
              <a:off x="1624013" y="4867275"/>
              <a:ext cx="190500" cy="188913"/>
            </a:xfrm>
            <a:custGeom>
              <a:avLst/>
              <a:gdLst>
                <a:gd name="T0" fmla="*/ 95250 w 40"/>
                <a:gd name="T1" fmla="*/ 188913 h 40"/>
                <a:gd name="T2" fmla="*/ 0 w 40"/>
                <a:gd name="T3" fmla="*/ 94457 h 40"/>
                <a:gd name="T4" fmla="*/ 95250 w 40"/>
                <a:gd name="T5" fmla="*/ 0 h 40"/>
                <a:gd name="T6" fmla="*/ 190500 w 40"/>
                <a:gd name="T7" fmla="*/ 94457 h 40"/>
                <a:gd name="T8" fmla="*/ 95250 w 40"/>
                <a:gd name="T9" fmla="*/ 188913 h 40"/>
                <a:gd name="T10" fmla="*/ 95250 w 40"/>
                <a:gd name="T11" fmla="*/ 18891 h 40"/>
                <a:gd name="T12" fmla="*/ 19050 w 40"/>
                <a:gd name="T13" fmla="*/ 94457 h 40"/>
                <a:gd name="T14" fmla="*/ 95250 w 40"/>
                <a:gd name="T15" fmla="*/ 170022 h 40"/>
                <a:gd name="T16" fmla="*/ 171450 w 40"/>
                <a:gd name="T17" fmla="*/ 94457 h 40"/>
                <a:gd name="T18" fmla="*/ 95250 w 40"/>
                <a:gd name="T19" fmla="*/ 1889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3" name="Google Shape;802;p16">
              <a:extLst>
                <a:ext uri="{FF2B5EF4-FFF2-40B4-BE49-F238E27FC236}">
                  <a16:creationId xmlns:a16="http://schemas.microsoft.com/office/drawing/2014/main" id="{36ADB028-8BA7-F047-1B44-50EF6B0C5200}"/>
                </a:ext>
              </a:extLst>
            </p:cNvPr>
            <p:cNvSpPr>
              <a:spLocks/>
            </p:cNvSpPr>
            <p:nvPr/>
          </p:nvSpPr>
          <p:spPr bwMode="auto">
            <a:xfrm>
              <a:off x="1404938" y="5422900"/>
              <a:ext cx="371475" cy="1425575"/>
            </a:xfrm>
            <a:custGeom>
              <a:avLst/>
              <a:gdLst>
                <a:gd name="T0" fmla="*/ 28575 w 234"/>
                <a:gd name="T1" fmla="*/ 1425575 h 898"/>
                <a:gd name="T2" fmla="*/ 0 w 234"/>
                <a:gd name="T3" fmla="*/ 1425575 h 898"/>
                <a:gd name="T4" fmla="*/ 0 w 234"/>
                <a:gd name="T5" fmla="*/ 817563 h 898"/>
                <a:gd name="T6" fmla="*/ 0 w 234"/>
                <a:gd name="T7" fmla="*/ 812800 h 898"/>
                <a:gd name="T8" fmla="*/ 352425 w 234"/>
                <a:gd name="T9" fmla="*/ 0 h 898"/>
                <a:gd name="T10" fmla="*/ 371475 w 234"/>
                <a:gd name="T11" fmla="*/ 9525 h 898"/>
                <a:gd name="T12" fmla="*/ 28575 w 234"/>
                <a:gd name="T13" fmla="*/ 822325 h 898"/>
                <a:gd name="T14" fmla="*/ 28575 w 234"/>
                <a:gd name="T15" fmla="*/ 1425575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4" name="Google Shape;803;p16">
              <a:extLst>
                <a:ext uri="{FF2B5EF4-FFF2-40B4-BE49-F238E27FC236}">
                  <a16:creationId xmlns:a16="http://schemas.microsoft.com/office/drawing/2014/main" id="{CE73DAE3-6C8C-CD14-A430-153F3B7DB450}"/>
                </a:ext>
              </a:extLst>
            </p:cNvPr>
            <p:cNvSpPr>
              <a:spLocks/>
            </p:cNvSpPr>
            <p:nvPr/>
          </p:nvSpPr>
          <p:spPr bwMode="auto">
            <a:xfrm>
              <a:off x="1666875" y="5945188"/>
              <a:ext cx="152400" cy="912813"/>
            </a:xfrm>
            <a:custGeom>
              <a:avLst/>
              <a:gdLst>
                <a:gd name="T0" fmla="*/ 23813 w 96"/>
                <a:gd name="T1" fmla="*/ 912813 h 575"/>
                <a:gd name="T2" fmla="*/ 0 w 96"/>
                <a:gd name="T3" fmla="*/ 903288 h 575"/>
                <a:gd name="T4" fmla="*/ 128588 w 96"/>
                <a:gd name="T5" fmla="*/ 608013 h 575"/>
                <a:gd name="T6" fmla="*/ 128588 w 96"/>
                <a:gd name="T7" fmla="*/ 0 h 575"/>
                <a:gd name="T8" fmla="*/ 152400 w 96"/>
                <a:gd name="T9" fmla="*/ 0 h 575"/>
                <a:gd name="T10" fmla="*/ 152400 w 96"/>
                <a:gd name="T11" fmla="*/ 612775 h 575"/>
                <a:gd name="T12" fmla="*/ 23813 w 96"/>
                <a:gd name="T13" fmla="*/ 912813 h 5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575" extrusionOk="0">
                  <a:moveTo>
                    <a:pt x="15" y="575"/>
                  </a:moveTo>
                  <a:lnTo>
                    <a:pt x="0" y="569"/>
                  </a:lnTo>
                  <a:lnTo>
                    <a:pt x="81" y="383"/>
                  </a:lnTo>
                  <a:lnTo>
                    <a:pt x="81" y="0"/>
                  </a:lnTo>
                  <a:lnTo>
                    <a:pt x="96" y="0"/>
                  </a:lnTo>
                  <a:lnTo>
                    <a:pt x="96" y="386"/>
                  </a:lnTo>
                  <a:lnTo>
                    <a:pt x="15" y="57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5" name="Google Shape;804;p16">
              <a:extLst>
                <a:ext uri="{FF2B5EF4-FFF2-40B4-BE49-F238E27FC236}">
                  <a16:creationId xmlns:a16="http://schemas.microsoft.com/office/drawing/2014/main" id="{326C8D28-D342-8302-3280-8F4866C0BBA2}"/>
                </a:ext>
              </a:extLst>
            </p:cNvPr>
            <p:cNvSpPr>
              <a:spLocks/>
            </p:cNvSpPr>
            <p:nvPr/>
          </p:nvSpPr>
          <p:spPr bwMode="auto">
            <a:xfrm>
              <a:off x="1709738" y="5246688"/>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6" name="Google Shape;805;p16">
              <a:extLst>
                <a:ext uri="{FF2B5EF4-FFF2-40B4-BE49-F238E27FC236}">
                  <a16:creationId xmlns:a16="http://schemas.microsoft.com/office/drawing/2014/main" id="{743927CB-EE78-06B9-286F-434AA574A2BF}"/>
                </a:ext>
              </a:extLst>
            </p:cNvPr>
            <p:cNvSpPr>
              <a:spLocks/>
            </p:cNvSpPr>
            <p:nvPr/>
          </p:nvSpPr>
          <p:spPr bwMode="auto">
            <a:xfrm>
              <a:off x="1709738" y="5764213"/>
              <a:ext cx="190500" cy="190500"/>
            </a:xfrm>
            <a:custGeom>
              <a:avLst/>
              <a:gdLst>
                <a:gd name="T0" fmla="*/ 95250 w 40"/>
                <a:gd name="T1" fmla="*/ 190500 h 40"/>
                <a:gd name="T2" fmla="*/ 0 w 40"/>
                <a:gd name="T3" fmla="*/ 95250 h 40"/>
                <a:gd name="T4" fmla="*/ 95250 w 40"/>
                <a:gd name="T5" fmla="*/ 0 h 40"/>
                <a:gd name="T6" fmla="*/ 190500 w 40"/>
                <a:gd name="T7" fmla="*/ 95250 h 40"/>
                <a:gd name="T8" fmla="*/ 95250 w 40"/>
                <a:gd name="T9" fmla="*/ 190500 h 40"/>
                <a:gd name="T10" fmla="*/ 95250 w 40"/>
                <a:gd name="T11" fmla="*/ 19050 h 40"/>
                <a:gd name="T12" fmla="*/ 19050 w 40"/>
                <a:gd name="T13" fmla="*/ 95250 h 40"/>
                <a:gd name="T14" fmla="*/ 95250 w 40"/>
                <a:gd name="T15" fmla="*/ 171450 h 40"/>
                <a:gd name="T16" fmla="*/ 171450 w 40"/>
                <a:gd name="T17" fmla="*/ 95250 h 40"/>
                <a:gd name="T18" fmla="*/ 95250 w 40"/>
                <a:gd name="T19" fmla="*/ 1905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7" name="Google Shape;806;p16">
              <a:extLst>
                <a:ext uri="{FF2B5EF4-FFF2-40B4-BE49-F238E27FC236}">
                  <a16:creationId xmlns:a16="http://schemas.microsoft.com/office/drawing/2014/main" id="{13FD166C-A292-8241-94D8-79ABA2281930}"/>
                </a:ext>
              </a:extLst>
            </p:cNvPr>
            <p:cNvSpPr>
              <a:spLocks/>
            </p:cNvSpPr>
            <p:nvPr/>
          </p:nvSpPr>
          <p:spPr bwMode="auto">
            <a:xfrm>
              <a:off x="1766888" y="6330950"/>
              <a:ext cx="419100" cy="527050"/>
            </a:xfrm>
            <a:custGeom>
              <a:avLst/>
              <a:gdLst>
                <a:gd name="T0" fmla="*/ 19050 w 264"/>
                <a:gd name="T1" fmla="*/ 527050 h 332"/>
                <a:gd name="T2" fmla="*/ 0 w 264"/>
                <a:gd name="T3" fmla="*/ 517525 h 332"/>
                <a:gd name="T4" fmla="*/ 71438 w 264"/>
                <a:gd name="T5" fmla="*/ 327025 h 332"/>
                <a:gd name="T6" fmla="*/ 404813 w 264"/>
                <a:gd name="T7" fmla="*/ 0 h 332"/>
                <a:gd name="T8" fmla="*/ 419100 w 264"/>
                <a:gd name="T9" fmla="*/ 19050 h 332"/>
                <a:gd name="T10" fmla="*/ 95250 w 264"/>
                <a:gd name="T11" fmla="*/ 341313 h 332"/>
                <a:gd name="T12" fmla="*/ 19050 w 264"/>
                <a:gd name="T13" fmla="*/ 527050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4" h="332" extrusionOk="0">
                  <a:moveTo>
                    <a:pt x="12" y="332"/>
                  </a:moveTo>
                  <a:lnTo>
                    <a:pt x="0" y="326"/>
                  </a:lnTo>
                  <a:lnTo>
                    <a:pt x="45" y="206"/>
                  </a:lnTo>
                  <a:lnTo>
                    <a:pt x="255" y="0"/>
                  </a:lnTo>
                  <a:lnTo>
                    <a:pt x="264" y="12"/>
                  </a:lnTo>
                  <a:lnTo>
                    <a:pt x="60" y="215"/>
                  </a:lnTo>
                  <a:lnTo>
                    <a:pt x="12" y="332"/>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8" name="Google Shape;807;p16">
              <a:extLst>
                <a:ext uri="{FF2B5EF4-FFF2-40B4-BE49-F238E27FC236}">
                  <a16:creationId xmlns:a16="http://schemas.microsoft.com/office/drawing/2014/main" id="{02E25B91-C3D5-D9F5-635D-F2B380229374}"/>
                </a:ext>
              </a:extLst>
            </p:cNvPr>
            <p:cNvSpPr>
              <a:spLocks/>
            </p:cNvSpPr>
            <p:nvPr/>
          </p:nvSpPr>
          <p:spPr bwMode="auto">
            <a:xfrm>
              <a:off x="2147888" y="6221413"/>
              <a:ext cx="157163" cy="147638"/>
            </a:xfrm>
            <a:custGeom>
              <a:avLst/>
              <a:gdLst>
                <a:gd name="T0" fmla="*/ 76200 w 33"/>
                <a:gd name="T1" fmla="*/ 147638 h 31"/>
                <a:gd name="T2" fmla="*/ 23813 w 33"/>
                <a:gd name="T3" fmla="*/ 123825 h 31"/>
                <a:gd name="T4" fmla="*/ 0 w 33"/>
                <a:gd name="T5" fmla="*/ 71438 h 31"/>
                <a:gd name="T6" fmla="*/ 23813 w 33"/>
                <a:gd name="T7" fmla="*/ 19050 h 31"/>
                <a:gd name="T8" fmla="*/ 76200 w 33"/>
                <a:gd name="T9" fmla="*/ 0 h 31"/>
                <a:gd name="T10" fmla="*/ 128588 w 33"/>
                <a:gd name="T11" fmla="*/ 19050 h 31"/>
                <a:gd name="T12" fmla="*/ 128588 w 33"/>
                <a:gd name="T13" fmla="*/ 123825 h 31"/>
                <a:gd name="T14" fmla="*/ 76200 w 33"/>
                <a:gd name="T15" fmla="*/ 147638 h 31"/>
                <a:gd name="T16" fmla="*/ 76200 w 33"/>
                <a:gd name="T17" fmla="*/ 19050 h 31"/>
                <a:gd name="T18" fmla="*/ 38100 w 33"/>
                <a:gd name="T19" fmla="*/ 33338 h 31"/>
                <a:gd name="T20" fmla="*/ 19050 w 33"/>
                <a:gd name="T21" fmla="*/ 71438 h 31"/>
                <a:gd name="T22" fmla="*/ 38100 w 33"/>
                <a:gd name="T23" fmla="*/ 114300 h 31"/>
                <a:gd name="T24" fmla="*/ 76200 w 33"/>
                <a:gd name="T25" fmla="*/ 128588 h 31"/>
                <a:gd name="T26" fmla="*/ 114300 w 33"/>
                <a:gd name="T27" fmla="*/ 114300 h 31"/>
                <a:gd name="T28" fmla="*/ 114300 w 33"/>
                <a:gd name="T29" fmla="*/ 33338 h 31"/>
                <a:gd name="T30" fmla="*/ 76200 w 33"/>
                <a:gd name="T31" fmla="*/ 1905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39" name="Google Shape;808;p16">
              <a:extLst>
                <a:ext uri="{FF2B5EF4-FFF2-40B4-BE49-F238E27FC236}">
                  <a16:creationId xmlns:a16="http://schemas.microsoft.com/office/drawing/2014/main" id="{4046F979-E0F5-9120-3689-2597D084CB57}"/>
                </a:ext>
              </a:extLst>
            </p:cNvPr>
            <p:cNvSpPr>
              <a:spLocks/>
            </p:cNvSpPr>
            <p:nvPr/>
          </p:nvSpPr>
          <p:spPr bwMode="auto">
            <a:xfrm>
              <a:off x="504825" y="9525"/>
              <a:ext cx="233363" cy="5103813"/>
            </a:xfrm>
            <a:custGeom>
              <a:avLst/>
              <a:gdLst>
                <a:gd name="T0" fmla="*/ 209550 w 147"/>
                <a:gd name="T1" fmla="*/ 5103813 h 3215"/>
                <a:gd name="T2" fmla="*/ 204788 w 147"/>
                <a:gd name="T3" fmla="*/ 4371975 h 3215"/>
                <a:gd name="T4" fmla="*/ 0 w 147"/>
                <a:gd name="T5" fmla="*/ 3017838 h 3215"/>
                <a:gd name="T6" fmla="*/ 0 w 147"/>
                <a:gd name="T7" fmla="*/ 0 h 3215"/>
                <a:gd name="T8" fmla="*/ 23813 w 147"/>
                <a:gd name="T9" fmla="*/ 0 h 3215"/>
                <a:gd name="T10" fmla="*/ 23813 w 147"/>
                <a:gd name="T11" fmla="*/ 3013075 h 3215"/>
                <a:gd name="T12" fmla="*/ 228600 w 147"/>
                <a:gd name="T13" fmla="*/ 4371975 h 3215"/>
                <a:gd name="T14" fmla="*/ 233363 w 147"/>
                <a:gd name="T15" fmla="*/ 5103813 h 3215"/>
                <a:gd name="T16" fmla="*/ 209550 w 147"/>
                <a:gd name="T17" fmla="*/ 5103813 h 3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46140" name="Google Shape;809;p16">
              <a:extLst>
                <a:ext uri="{FF2B5EF4-FFF2-40B4-BE49-F238E27FC236}">
                  <a16:creationId xmlns:a16="http://schemas.microsoft.com/office/drawing/2014/main" id="{8C854D1A-41EB-DBB2-0302-49BEB238A876}"/>
                </a:ext>
              </a:extLst>
            </p:cNvPr>
            <p:cNvSpPr>
              <a:spLocks/>
            </p:cNvSpPr>
            <p:nvPr/>
          </p:nvSpPr>
          <p:spPr bwMode="auto">
            <a:xfrm>
              <a:off x="633413" y="5103813"/>
              <a:ext cx="185738" cy="185738"/>
            </a:xfrm>
            <a:custGeom>
              <a:avLst/>
              <a:gdLst>
                <a:gd name="T0" fmla="*/ 95250 w 39"/>
                <a:gd name="T1" fmla="*/ 185738 h 39"/>
                <a:gd name="T2" fmla="*/ 0 w 39"/>
                <a:gd name="T3" fmla="*/ 90488 h 39"/>
                <a:gd name="T4" fmla="*/ 95250 w 39"/>
                <a:gd name="T5" fmla="*/ 0 h 39"/>
                <a:gd name="T6" fmla="*/ 185738 w 39"/>
                <a:gd name="T7" fmla="*/ 90488 h 39"/>
                <a:gd name="T8" fmla="*/ 95250 w 39"/>
                <a:gd name="T9" fmla="*/ 185738 h 39"/>
                <a:gd name="T10" fmla="*/ 95250 w 39"/>
                <a:gd name="T11" fmla="*/ 19050 h 39"/>
                <a:gd name="T12" fmla="*/ 19050 w 39"/>
                <a:gd name="T13" fmla="*/ 90488 h 39"/>
                <a:gd name="T14" fmla="*/ 95250 w 39"/>
                <a:gd name="T15" fmla="*/ 166688 h 39"/>
                <a:gd name="T16" fmla="*/ 166688 w 39"/>
                <a:gd name="T17" fmla="*/ 90488 h 39"/>
                <a:gd name="T18" fmla="*/ 95250 w 39"/>
                <a:gd name="T19" fmla="*/ 1905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bg1">
                <a:alpha val="6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grpSp>
      <p:sp>
        <p:nvSpPr>
          <p:cNvPr id="810" name="Google Shape;810;p16">
            <a:extLst>
              <a:ext uri="{FF2B5EF4-FFF2-40B4-BE49-F238E27FC236}">
                <a16:creationId xmlns:a16="http://schemas.microsoft.com/office/drawing/2014/main" id="{AEE76E85-9BAA-00DA-1BB2-C4D598D02D85}"/>
              </a:ext>
            </a:extLst>
          </p:cNvPr>
          <p:cNvSpPr txBox="1">
            <a:spLocks noGrp="1"/>
          </p:cNvSpPr>
          <p:nvPr>
            <p:ph type="body" idx="1"/>
          </p:nvPr>
        </p:nvSpPr>
        <p:spPr>
          <a:xfrm>
            <a:off x="6448425" y="2249488"/>
            <a:ext cx="4598988" cy="3541712"/>
          </a:xfrm>
        </p:spPr>
        <p:txBody>
          <a:bodyPr>
            <a:normAutofit fontScale="92500" lnSpcReduction="20000"/>
          </a:bodyPr>
          <a:lstStyle/>
          <a:p>
            <a:pPr marL="228600" indent="-202406" eaLnBrk="1" fontAlgn="auto" hangingPunct="1">
              <a:lnSpc>
                <a:spcPct val="110000"/>
              </a:lnSpc>
              <a:spcBef>
                <a:spcPts val="0"/>
              </a:spcBef>
              <a:buSzPct val="125000"/>
              <a:buFont typeface="Arial"/>
              <a:buChar char="•"/>
              <a:defRPr/>
            </a:pPr>
            <a:r>
              <a:rPr lang="iw-IL" sz="2200">
                <a:solidFill>
                  <a:schemeClr val="lt1"/>
                </a:solidFill>
                <a:sym typeface="Arial"/>
              </a:rPr>
              <a:t>הפרויקט לא החסיר בדרישות ואתגרים לעמוד בהם, יחד עם העומס והאינטנסיביות של המעבדות השוטפות נוצרו הזדמנויות להתמודד מול הקושי ולייצר תחושת מסוגלות עצמית ולמידה תוך כדי התהליך.</a:t>
            </a:r>
            <a:endParaRPr sz="2400">
              <a:solidFill>
                <a:schemeClr val="lt1"/>
              </a:solidFill>
              <a:latin typeface="Twentieth Century"/>
              <a:ea typeface="Twentieth Century"/>
              <a:cs typeface="Twentieth Century"/>
              <a:sym typeface="Twentieth Century"/>
            </a:endParaRPr>
          </a:p>
          <a:p>
            <a:pPr marL="228600" indent="-202406" eaLnBrk="1" fontAlgn="auto" hangingPunct="1">
              <a:lnSpc>
                <a:spcPct val="110000"/>
              </a:lnSpc>
              <a:buSzPct val="125000"/>
              <a:buFont typeface="Arial"/>
              <a:buChar char="•"/>
              <a:defRPr/>
            </a:pPr>
            <a:r>
              <a:rPr lang="iw-IL" sz="2200">
                <a:solidFill>
                  <a:schemeClr val="lt1"/>
                </a:solidFill>
                <a:sym typeface="Arial"/>
              </a:rPr>
              <a:t>רכישת כלים חדשים כמו Quartus ו-System Verilog, דרכי חשיבה יצירתיות לפתרון באגים ולימוד עצמי.</a:t>
            </a:r>
            <a:endParaRPr sz="2200">
              <a:solidFill>
                <a:schemeClr val="lt1"/>
              </a:solidFill>
              <a:sym typeface="Arial"/>
            </a:endParaRPr>
          </a:p>
          <a:p>
            <a:pPr marL="228600" indent="-172720" eaLnBrk="1" fontAlgn="auto" hangingPunct="1">
              <a:lnSpc>
                <a:spcPct val="110000"/>
              </a:lnSpc>
              <a:buSzPct val="100000"/>
              <a:buFont typeface="Arial"/>
              <a:buChar char="•"/>
              <a:defRPr/>
            </a:pPr>
            <a:r>
              <a:rPr lang="iw-IL" sz="2200">
                <a:solidFill>
                  <a:schemeClr val="lt1"/>
                </a:solidFill>
                <a:sym typeface="Arial"/>
              </a:rPr>
              <a:t>היה מהנה בפעם הראשונה להשתמש בכלים שלמדנו בקורסי עבר ובמעבדה למימוש משהו פרקטי.</a:t>
            </a:r>
            <a:endParaRPr sz="2200">
              <a:solidFill>
                <a:schemeClr val="lt1"/>
              </a:solidFil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A6A6A6"/>
            </a:gs>
          </a:gsLst>
          <a:lin ang="5040000"/>
        </a:gradFill>
        <a:effectLst/>
      </p:bgPr>
    </p:bg>
    <p:spTree>
      <p:nvGrpSpPr>
        <p:cNvPr id="1" name=""/>
        <p:cNvGrpSpPr/>
        <p:nvPr/>
      </p:nvGrpSpPr>
      <p:grpSpPr>
        <a:xfrm>
          <a:off x="0" y="0"/>
          <a:ext cx="0" cy="0"/>
          <a:chOff x="0" y="0"/>
          <a:chExt cx="0" cy="0"/>
        </a:xfrm>
      </p:grpSpPr>
      <p:grpSp>
        <p:nvGrpSpPr>
          <p:cNvPr id="48130" name="Google Shape;815;p17">
            <a:extLst>
              <a:ext uri="{FF2B5EF4-FFF2-40B4-BE49-F238E27FC236}">
                <a16:creationId xmlns:a16="http://schemas.microsoft.com/office/drawing/2014/main" id="{8EFABA2F-FB02-F06D-6A31-23FB47306903}"/>
              </a:ext>
            </a:extLst>
          </p:cNvPr>
          <p:cNvGrpSpPr>
            <a:grpSpLocks/>
          </p:cNvGrpSpPr>
          <p:nvPr/>
        </p:nvGrpSpPr>
        <p:grpSpPr bwMode="auto">
          <a:xfrm>
            <a:off x="0" y="0"/>
            <a:ext cx="12192000" cy="6858000"/>
            <a:chOff x="0" y="-1"/>
            <a:chExt cx="12192003" cy="6858001"/>
          </a:xfrm>
        </p:grpSpPr>
        <p:sp>
          <p:nvSpPr>
            <p:cNvPr id="48154" name="Google Shape;816;p17">
              <a:extLst>
                <a:ext uri="{FF2B5EF4-FFF2-40B4-BE49-F238E27FC236}">
                  <a16:creationId xmlns:a16="http://schemas.microsoft.com/office/drawing/2014/main" id="{6F0FFD6D-1822-DA3E-9E69-9BB07203CA40}"/>
                </a:ext>
              </a:extLst>
            </p:cNvPr>
            <p:cNvSpPr>
              <a:spLocks noChangeArrowheads="1"/>
            </p:cNvSpPr>
            <p:nvPr/>
          </p:nvSpPr>
          <p:spPr bwMode="auto">
            <a:xfrm>
              <a:off x="1" y="-1"/>
              <a:ext cx="12192000" cy="6858000"/>
            </a:xfrm>
            <a:prstGeom prst="rect">
              <a:avLst/>
            </a:prstGeom>
            <a:gradFill rotWithShape="0">
              <a:gsLst>
                <a:gs pos="0">
                  <a:schemeClr val="bg1"/>
                </a:gs>
                <a:gs pos="100000">
                  <a:srgbClr val="A6A6A6"/>
                </a:gs>
              </a:gsLst>
              <a:lin ang="504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8155" name="Google Shape;817;p17">
              <a:extLst>
                <a:ext uri="{FF2B5EF4-FFF2-40B4-BE49-F238E27FC236}">
                  <a16:creationId xmlns:a16="http://schemas.microsoft.com/office/drawing/2014/main" id="{292060E8-12F7-07E6-26EC-A78CA80300F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8" name="Google Shape;818;p17">
            <a:extLst>
              <a:ext uri="{FF2B5EF4-FFF2-40B4-BE49-F238E27FC236}">
                <a16:creationId xmlns:a16="http://schemas.microsoft.com/office/drawing/2014/main" id="{A5A0E31A-3869-5C22-9350-46E4F9A0728B}"/>
              </a:ext>
            </a:extLst>
          </p:cNvPr>
          <p:cNvSpPr/>
          <p:nvPr/>
        </p:nvSpPr>
        <p:spPr>
          <a:xfrm>
            <a:off x="2582863" y="2235200"/>
            <a:ext cx="7026275" cy="2395538"/>
          </a:xfrm>
          <a:prstGeom prst="round2DiagRect">
            <a:avLst>
              <a:gd name="adj1" fmla="val 9246"/>
              <a:gd name="adj2" fmla="val 0"/>
            </a:avLst>
          </a:prstGeom>
          <a:solidFill>
            <a:srgbClr val="000000">
              <a:alpha val="80000"/>
            </a:srgbClr>
          </a:solidFill>
          <a:ln w="19050" cap="sq" cmpd="sng">
            <a:solidFill>
              <a:schemeClr val="dk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grpSp>
        <p:nvGrpSpPr>
          <p:cNvPr id="48132" name="Google Shape;819;p17">
            <a:extLst>
              <a:ext uri="{FF2B5EF4-FFF2-40B4-BE49-F238E27FC236}">
                <a16:creationId xmlns:a16="http://schemas.microsoft.com/office/drawing/2014/main" id="{182F4AA2-FE48-1DF5-8279-20339E67C3CE}"/>
              </a:ext>
            </a:extLst>
          </p:cNvPr>
          <p:cNvGrpSpPr>
            <a:grpSpLocks/>
          </p:cNvGrpSpPr>
          <p:nvPr/>
        </p:nvGrpSpPr>
        <p:grpSpPr bwMode="auto">
          <a:xfrm>
            <a:off x="606425" y="2900363"/>
            <a:ext cx="10982325" cy="1211262"/>
            <a:chOff x="605895" y="2900097"/>
            <a:chExt cx="10982062" cy="1211524"/>
          </a:xfrm>
        </p:grpSpPr>
        <p:sp>
          <p:nvSpPr>
            <p:cNvPr id="820" name="Google Shape;820;p17">
              <a:extLst>
                <a:ext uri="{FF2B5EF4-FFF2-40B4-BE49-F238E27FC236}">
                  <a16:creationId xmlns:a16="http://schemas.microsoft.com/office/drawing/2014/main" id="{DB489FAB-C0FE-5479-8C6A-537FFC6F3944}"/>
                </a:ext>
              </a:extLst>
            </p:cNvPr>
            <p:cNvSpPr/>
            <p:nvPr/>
          </p:nvSpPr>
          <p:spPr>
            <a:xfrm rot="-5400000" flipH="1">
              <a:off x="9652791" y="3379687"/>
              <a:ext cx="417602" cy="512750"/>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1" name="Google Shape;821;p17">
              <a:extLst>
                <a:ext uri="{FF2B5EF4-FFF2-40B4-BE49-F238E27FC236}">
                  <a16:creationId xmlns:a16="http://schemas.microsoft.com/office/drawing/2014/main" id="{3FAA5774-DFC9-AE86-5B26-4BC32BB2A314}"/>
                </a:ext>
              </a:extLst>
            </p:cNvPr>
            <p:cNvSpPr/>
            <p:nvPr/>
          </p:nvSpPr>
          <p:spPr>
            <a:xfrm rot="-5400000" flipH="1">
              <a:off x="10077467" y="3310573"/>
              <a:ext cx="157197" cy="152396"/>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2" name="Google Shape;822;p17">
              <a:extLst>
                <a:ext uri="{FF2B5EF4-FFF2-40B4-BE49-F238E27FC236}">
                  <a16:creationId xmlns:a16="http://schemas.microsoft.com/office/drawing/2014/main" id="{A4971FD2-6C0E-7B9E-38F9-5E09E950ACD7}"/>
                </a:ext>
              </a:extLst>
            </p:cNvPr>
            <p:cNvSpPr/>
            <p:nvPr/>
          </p:nvSpPr>
          <p:spPr>
            <a:xfrm rot="-5400000" flipH="1">
              <a:off x="11145826" y="3574160"/>
              <a:ext cx="188954" cy="190495"/>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3" name="Google Shape;823;p17">
              <a:extLst>
                <a:ext uri="{FF2B5EF4-FFF2-40B4-BE49-F238E27FC236}">
                  <a16:creationId xmlns:a16="http://schemas.microsoft.com/office/drawing/2014/main" id="{321FB4E6-B4B6-FF56-6BA5-1F2198570B9D}"/>
                </a:ext>
              </a:extLst>
            </p:cNvPr>
            <p:cNvSpPr/>
            <p:nvPr/>
          </p:nvSpPr>
          <p:spPr>
            <a:xfrm rot="-5400000" flipH="1">
              <a:off x="10229847" y="3034455"/>
              <a:ext cx="304866" cy="1544601"/>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4" name="Google Shape;824;p17">
              <a:extLst>
                <a:ext uri="{FF2B5EF4-FFF2-40B4-BE49-F238E27FC236}">
                  <a16:creationId xmlns:a16="http://schemas.microsoft.com/office/drawing/2014/main" id="{1D2F33A3-8B95-DBA1-3D2B-DFED7F6BDF2A}"/>
                </a:ext>
              </a:extLst>
            </p:cNvPr>
            <p:cNvSpPr/>
            <p:nvPr/>
          </p:nvSpPr>
          <p:spPr>
            <a:xfrm rot="5400000">
              <a:off x="10034590" y="2562818"/>
              <a:ext cx="298515" cy="1154085"/>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5" name="Google Shape;825;p17">
              <a:extLst>
                <a:ext uri="{FF2B5EF4-FFF2-40B4-BE49-F238E27FC236}">
                  <a16:creationId xmlns:a16="http://schemas.microsoft.com/office/drawing/2014/main" id="{BD8F58B4-B71C-F67D-DA7F-B4B9D4795754}"/>
                </a:ext>
              </a:extLst>
            </p:cNvPr>
            <p:cNvSpPr/>
            <p:nvPr/>
          </p:nvSpPr>
          <p:spPr>
            <a:xfrm rot="5400000">
              <a:off x="10747377" y="3232769"/>
              <a:ext cx="157197" cy="155571"/>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6" name="Google Shape;826;p17">
              <a:extLst>
                <a:ext uri="{FF2B5EF4-FFF2-40B4-BE49-F238E27FC236}">
                  <a16:creationId xmlns:a16="http://schemas.microsoft.com/office/drawing/2014/main" id="{EB0B374C-499B-4942-0F29-74DA0837D2AD}"/>
                </a:ext>
              </a:extLst>
            </p:cNvPr>
            <p:cNvSpPr/>
            <p:nvPr/>
          </p:nvSpPr>
          <p:spPr>
            <a:xfrm rot="5400000">
              <a:off x="11399026" y="3095425"/>
              <a:ext cx="188954" cy="188907"/>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7" name="Google Shape;827;p17">
              <a:extLst>
                <a:ext uri="{FF2B5EF4-FFF2-40B4-BE49-F238E27FC236}">
                  <a16:creationId xmlns:a16="http://schemas.microsoft.com/office/drawing/2014/main" id="{978F6EED-E744-1863-97CE-1828803FA11C}"/>
                </a:ext>
              </a:extLst>
            </p:cNvPr>
            <p:cNvSpPr/>
            <p:nvPr/>
          </p:nvSpPr>
          <p:spPr>
            <a:xfrm rot="5400000">
              <a:off x="10353669" y="2153233"/>
              <a:ext cx="308042" cy="1801770"/>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8" name="Google Shape;828;p17">
              <a:extLst>
                <a:ext uri="{FF2B5EF4-FFF2-40B4-BE49-F238E27FC236}">
                  <a16:creationId xmlns:a16="http://schemas.microsoft.com/office/drawing/2014/main" id="{C5CFADFE-52B1-7A6D-A947-14A4655CA7FC}"/>
                </a:ext>
              </a:extLst>
            </p:cNvPr>
            <p:cNvSpPr/>
            <p:nvPr/>
          </p:nvSpPr>
          <p:spPr>
            <a:xfrm rot="5400000">
              <a:off x="9848870" y="3308989"/>
              <a:ext cx="190541" cy="188907"/>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29" name="Google Shape;829;p17">
              <a:extLst>
                <a:ext uri="{FF2B5EF4-FFF2-40B4-BE49-F238E27FC236}">
                  <a16:creationId xmlns:a16="http://schemas.microsoft.com/office/drawing/2014/main" id="{1E944731-EC32-0D08-4ECD-80F82C083C44}"/>
                </a:ext>
              </a:extLst>
            </p:cNvPr>
            <p:cNvSpPr/>
            <p:nvPr/>
          </p:nvSpPr>
          <p:spPr>
            <a:xfrm rot="5400000">
              <a:off x="9721100" y="3284384"/>
              <a:ext cx="23817" cy="252407"/>
            </a:xfrm>
            <a:prstGeom prst="rect">
              <a:avLst/>
            </a:pr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0" name="Google Shape;830;p17">
              <a:extLst>
                <a:ext uri="{FF2B5EF4-FFF2-40B4-BE49-F238E27FC236}">
                  <a16:creationId xmlns:a16="http://schemas.microsoft.com/office/drawing/2014/main" id="{7ECC4364-37BA-81B8-F4B2-3B4FC82440C5}"/>
                </a:ext>
              </a:extLst>
            </p:cNvPr>
            <p:cNvSpPr/>
            <p:nvPr/>
          </p:nvSpPr>
          <p:spPr>
            <a:xfrm rot="5400000">
              <a:off x="2123460" y="3532119"/>
              <a:ext cx="417602" cy="512751"/>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1" name="Google Shape;831;p17">
              <a:extLst>
                <a:ext uri="{FF2B5EF4-FFF2-40B4-BE49-F238E27FC236}">
                  <a16:creationId xmlns:a16="http://schemas.microsoft.com/office/drawing/2014/main" id="{FB9845CC-9575-24EA-C4C3-7D99520B5835}"/>
                </a:ext>
              </a:extLst>
            </p:cNvPr>
            <p:cNvSpPr/>
            <p:nvPr/>
          </p:nvSpPr>
          <p:spPr>
            <a:xfrm rot="5400000">
              <a:off x="1959187" y="3463006"/>
              <a:ext cx="157197" cy="152396"/>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2" name="Google Shape;832;p17">
              <a:extLst>
                <a:ext uri="{FF2B5EF4-FFF2-40B4-BE49-F238E27FC236}">
                  <a16:creationId xmlns:a16="http://schemas.microsoft.com/office/drawing/2014/main" id="{FA7A2C7D-D3ED-CC7B-014A-B3A270D098C2}"/>
                </a:ext>
              </a:extLst>
            </p:cNvPr>
            <p:cNvSpPr/>
            <p:nvPr/>
          </p:nvSpPr>
          <p:spPr>
            <a:xfrm rot="5400000">
              <a:off x="859072" y="3726593"/>
              <a:ext cx="188954" cy="190495"/>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3" name="Google Shape;833;p17">
              <a:extLst>
                <a:ext uri="{FF2B5EF4-FFF2-40B4-BE49-F238E27FC236}">
                  <a16:creationId xmlns:a16="http://schemas.microsoft.com/office/drawing/2014/main" id="{4707CAEB-0B0F-364C-CE5F-68A6A98699B2}"/>
                </a:ext>
              </a:extLst>
            </p:cNvPr>
            <p:cNvSpPr/>
            <p:nvPr/>
          </p:nvSpPr>
          <p:spPr>
            <a:xfrm rot="5400000">
              <a:off x="1659140" y="3186888"/>
              <a:ext cx="304866" cy="1544600"/>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4" name="Google Shape;834;p17">
              <a:extLst>
                <a:ext uri="{FF2B5EF4-FFF2-40B4-BE49-F238E27FC236}">
                  <a16:creationId xmlns:a16="http://schemas.microsoft.com/office/drawing/2014/main" id="{08958A91-3FDF-5B76-A362-4CC027CE792F}"/>
                </a:ext>
              </a:extLst>
            </p:cNvPr>
            <p:cNvSpPr/>
            <p:nvPr/>
          </p:nvSpPr>
          <p:spPr>
            <a:xfrm rot="-5400000" flipH="1">
              <a:off x="1860748" y="2715252"/>
              <a:ext cx="298515" cy="1154084"/>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5" name="Google Shape;835;p17">
              <a:extLst>
                <a:ext uri="{FF2B5EF4-FFF2-40B4-BE49-F238E27FC236}">
                  <a16:creationId xmlns:a16="http://schemas.microsoft.com/office/drawing/2014/main" id="{BE935DBD-AD5E-8DF4-73CB-65357177AADC}"/>
                </a:ext>
              </a:extLst>
            </p:cNvPr>
            <p:cNvSpPr/>
            <p:nvPr/>
          </p:nvSpPr>
          <p:spPr>
            <a:xfrm rot="-5400000" flipH="1">
              <a:off x="1289279" y="3385202"/>
              <a:ext cx="157197" cy="155571"/>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6" name="Google Shape;836;p17">
              <a:extLst>
                <a:ext uri="{FF2B5EF4-FFF2-40B4-BE49-F238E27FC236}">
                  <a16:creationId xmlns:a16="http://schemas.microsoft.com/office/drawing/2014/main" id="{E62ADBF7-E8B4-B741-C22B-8A1123CBDE87}"/>
                </a:ext>
              </a:extLst>
            </p:cNvPr>
            <p:cNvSpPr/>
            <p:nvPr/>
          </p:nvSpPr>
          <p:spPr>
            <a:xfrm rot="-5400000" flipH="1">
              <a:off x="605872" y="3247857"/>
              <a:ext cx="188954" cy="18890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7" name="Google Shape;837;p17">
              <a:extLst>
                <a:ext uri="{FF2B5EF4-FFF2-40B4-BE49-F238E27FC236}">
                  <a16:creationId xmlns:a16="http://schemas.microsoft.com/office/drawing/2014/main" id="{9A06C794-1BC0-D13C-6C75-37BFF1E337D9}"/>
                </a:ext>
              </a:extLst>
            </p:cNvPr>
            <p:cNvSpPr/>
            <p:nvPr/>
          </p:nvSpPr>
          <p:spPr>
            <a:xfrm rot="-5400000" flipH="1">
              <a:off x="1532142" y="2305667"/>
              <a:ext cx="308042" cy="1801769"/>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8" name="Google Shape;838;p17">
              <a:extLst>
                <a:ext uri="{FF2B5EF4-FFF2-40B4-BE49-F238E27FC236}">
                  <a16:creationId xmlns:a16="http://schemas.microsoft.com/office/drawing/2014/main" id="{8A2EAA65-FC84-8AE6-6394-714B9BEF6C9F}"/>
                </a:ext>
              </a:extLst>
            </p:cNvPr>
            <p:cNvSpPr/>
            <p:nvPr/>
          </p:nvSpPr>
          <p:spPr>
            <a:xfrm rot="-5400000" flipH="1">
              <a:off x="2154442" y="3461421"/>
              <a:ext cx="190541" cy="188908"/>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sp>
          <p:nvSpPr>
            <p:cNvPr id="839" name="Google Shape;839;p17">
              <a:extLst>
                <a:ext uri="{FF2B5EF4-FFF2-40B4-BE49-F238E27FC236}">
                  <a16:creationId xmlns:a16="http://schemas.microsoft.com/office/drawing/2014/main" id="{340960F6-3B96-64BC-8E51-8221CB0E7544}"/>
                </a:ext>
              </a:extLst>
            </p:cNvPr>
            <p:cNvSpPr/>
            <p:nvPr/>
          </p:nvSpPr>
          <p:spPr>
            <a:xfrm rot="-5400000" flipH="1">
              <a:off x="2448936" y="3436818"/>
              <a:ext cx="23817" cy="252406"/>
            </a:xfrm>
            <a:prstGeom prst="rect">
              <a:avLst/>
            </a:prstGeom>
            <a:solidFill>
              <a:schemeClr val="dk2">
                <a:alpha val="60000"/>
              </a:schemeClr>
            </a:solidFill>
            <a:ln>
              <a:noFill/>
            </a:ln>
            <a:effectLst>
              <a:outerShdw blurRad="50800" dist="38100" dir="2700000" algn="tl" rotWithShape="0">
                <a:srgbClr val="000000">
                  <a:alpha val="57647"/>
                </a:srgbClr>
              </a:outerShdw>
            </a:effectLst>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a:solidFill>
                  <a:schemeClr val="dk1"/>
                </a:solidFill>
                <a:latin typeface="Twentieth Century"/>
                <a:ea typeface="Twentieth Century"/>
                <a:cs typeface="Twentieth Century"/>
                <a:sym typeface="Twentieth Century"/>
              </a:endParaRPr>
            </a:p>
          </p:txBody>
        </p:sp>
      </p:grpSp>
      <p:sp>
        <p:nvSpPr>
          <p:cNvPr id="48133" name="Google Shape;840;p17">
            <a:extLst>
              <a:ext uri="{FF2B5EF4-FFF2-40B4-BE49-F238E27FC236}">
                <a16:creationId xmlns:a16="http://schemas.microsoft.com/office/drawing/2014/main" id="{D446A53F-2233-D6B5-AF12-C6657311FFBF}"/>
              </a:ext>
            </a:extLst>
          </p:cNvPr>
          <p:cNvSpPr txBox="1">
            <a:spLocks noGrp="1" noChangeArrowheads="1"/>
          </p:cNvSpPr>
          <p:nvPr>
            <p:ph type="ctrTitle"/>
          </p:nvPr>
        </p:nvSpPr>
        <p:spPr>
          <a:xfrm>
            <a:off x="2667000" y="2328863"/>
            <a:ext cx="6858000" cy="1366837"/>
          </a:xfrm>
        </p:spPr>
        <p:txBody>
          <a:bodyPr/>
          <a:lstStyle/>
          <a:p>
            <a:pPr algn="ctr" eaLnBrk="1" hangingPunct="1">
              <a:spcBef>
                <a:spcPct val="0"/>
              </a:spcBef>
              <a:spcAft>
                <a:spcPct val="0"/>
              </a:spcAft>
              <a:buClr>
                <a:srgbClr val="FFFFFF"/>
              </a:buClr>
            </a:pPr>
            <a:r>
              <a:rPr lang="LID4096" altLang="he-IL">
                <a:solidFill>
                  <a:srgbClr val="FFFFFF"/>
                </a:solidFill>
                <a:latin typeface="Twentieth Century"/>
                <a:ea typeface="Twentieth Century"/>
                <a:cs typeface="Twentieth Century"/>
                <a:sym typeface="Twentieth Century"/>
              </a:rPr>
              <a:t>תודה על ההקשבה!</a:t>
            </a:r>
            <a:endParaRPr lang="he-IL" altLang="he-I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Google Shape;396;g1e70eb27138_0_76">
            <a:extLst>
              <a:ext uri="{FF2B5EF4-FFF2-40B4-BE49-F238E27FC236}">
                <a16:creationId xmlns:a16="http://schemas.microsoft.com/office/drawing/2014/main" id="{44C8C1E5-2AA2-FC3E-0D3B-870F8E48E510}"/>
              </a:ext>
            </a:extLst>
          </p:cNvPr>
          <p:cNvSpPr txBox="1">
            <a:spLocks noGrp="1" noChangeArrowheads="1"/>
          </p:cNvSpPr>
          <p:nvPr>
            <p:ph type="title"/>
          </p:nvPr>
        </p:nvSpPr>
        <p:spPr>
          <a:xfrm>
            <a:off x="8897938" y="-17463"/>
            <a:ext cx="3022600" cy="1539876"/>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אפיון הפרויקט:</a:t>
            </a:r>
            <a:endParaRPr lang="he-IL" altLang="he-IL" sz="3600">
              <a:solidFill>
                <a:srgbClr val="FFFFFF"/>
              </a:solidFill>
              <a:latin typeface="Twentieth Century"/>
              <a:ea typeface="Twentieth Century"/>
              <a:cs typeface="Twentieth Century"/>
              <a:sym typeface="Twentieth Century"/>
            </a:endParaRPr>
          </a:p>
        </p:txBody>
      </p:sp>
      <p:sp>
        <p:nvSpPr>
          <p:cNvPr id="397" name="Google Shape;397;g1e70eb27138_0_76">
            <a:extLst>
              <a:ext uri="{FF2B5EF4-FFF2-40B4-BE49-F238E27FC236}">
                <a16:creationId xmlns:a16="http://schemas.microsoft.com/office/drawing/2014/main" id="{82B96DF9-4591-1639-B2A8-BAE5CB3A86F5}"/>
              </a:ext>
            </a:extLst>
          </p:cNvPr>
          <p:cNvSpPr txBox="1">
            <a:spLocks noGrp="1"/>
          </p:cNvSpPr>
          <p:nvPr>
            <p:ph type="body" idx="1"/>
          </p:nvPr>
        </p:nvSpPr>
        <p:spPr>
          <a:xfrm>
            <a:off x="1143000" y="820738"/>
            <a:ext cx="9906000" cy="4641850"/>
          </a:xfrm>
        </p:spPr>
        <p:txBody>
          <a:bodyPr>
            <a:normAutofit fontScale="92500"/>
          </a:bodyPr>
          <a:lstStyle/>
          <a:p>
            <a:pPr marL="85725" indent="0" eaLnBrk="1" hangingPunct="1">
              <a:buFont typeface="Arial" panose="020B0604020202020204" pitchFamily="34" charset="0"/>
              <a:buNone/>
              <a:defRPr/>
            </a:pPr>
            <a:r>
              <a:rPr lang="he-IL" sz="1800" dirty="0">
                <a:solidFill>
                  <a:schemeClr val="tx1"/>
                </a:solidFill>
                <a:latin typeface="Arial" panose="020B0604020202020204" pitchFamily="34" charset="0"/>
                <a:ea typeface="Twentieth Century"/>
                <a:cs typeface="Twentieth Century"/>
                <a:sym typeface="Twentieth Century"/>
              </a:rPr>
              <a:t>המפלצת נעה לארבעה כיוונים בצורה רנדומלית, בעלת שתי צורות שונות, אדומה – מורידה חיים לפקמן בעת התנגשות, </a:t>
            </a:r>
          </a:p>
          <a:p>
            <a:pPr marL="0" indent="0" eaLnBrk="1" fontAlgn="auto" hangingPunct="1">
              <a:buFont typeface="Arial"/>
              <a:buNone/>
              <a:defRPr/>
            </a:pPr>
            <a:br>
              <a:rPr lang="he-IL" sz="2400" dirty="0">
                <a:solidFill>
                  <a:schemeClr val="lt1"/>
                </a:solidFill>
                <a:latin typeface="Twentieth Century"/>
                <a:ea typeface="Twentieth Century"/>
                <a:cs typeface="Twentieth Century"/>
                <a:sym typeface="Twentieth Century"/>
              </a:rPr>
            </a:br>
            <a:endParaRPr lang="he-IL" sz="2400" dirty="0">
              <a:solidFill>
                <a:schemeClr val="lt1"/>
              </a:solidFill>
              <a:latin typeface="Twentieth Century"/>
              <a:ea typeface="Twentieth Century"/>
              <a:cs typeface="Twentieth Century"/>
              <a:sym typeface="Twentieth Century"/>
            </a:endParaRPr>
          </a:p>
          <a:p>
            <a:pPr marL="0" indent="0" eaLnBrk="1" fontAlgn="auto" hangingPunct="1">
              <a:buFont typeface="Arial"/>
              <a:buNone/>
              <a:defRPr/>
            </a:pPr>
            <a:endParaRPr lang="he-IL" sz="2400" dirty="0">
              <a:solidFill>
                <a:schemeClr val="lt1"/>
              </a:solidFill>
              <a:latin typeface="Twentieth Century"/>
              <a:ea typeface="Twentieth Century"/>
              <a:cs typeface="Twentieth Century"/>
              <a:sym typeface="Twentieth Century"/>
            </a:endParaRPr>
          </a:p>
          <a:p>
            <a:pPr marL="0" indent="0" eaLnBrk="1" fontAlgn="auto" hangingPunct="1">
              <a:buFont typeface="Arial"/>
              <a:buNone/>
              <a:defRPr/>
            </a:pPr>
            <a:br>
              <a:rPr lang="he-IL" sz="2400" dirty="0">
                <a:solidFill>
                  <a:schemeClr val="tx1"/>
                </a:solidFill>
                <a:latin typeface="Twentieth Century"/>
                <a:ea typeface="Twentieth Century"/>
                <a:cs typeface="Twentieth Century"/>
                <a:sym typeface="Twentieth Century"/>
              </a:rPr>
            </a:br>
            <a:br>
              <a:rPr lang="he-IL" sz="2400" dirty="0">
                <a:solidFill>
                  <a:schemeClr val="tx1"/>
                </a:solidFill>
                <a:latin typeface="Twentieth Century"/>
                <a:ea typeface="Twentieth Century"/>
                <a:cs typeface="Twentieth Century"/>
                <a:sym typeface="Twentieth Century"/>
              </a:rPr>
            </a:br>
            <a:br>
              <a:rPr lang="he-IL" sz="2400" dirty="0">
                <a:solidFill>
                  <a:schemeClr val="tx1"/>
                </a:solidFill>
                <a:latin typeface="Twentieth Century"/>
                <a:ea typeface="Twentieth Century"/>
                <a:cs typeface="Twentieth Century"/>
                <a:sym typeface="Twentieth Century"/>
              </a:rPr>
            </a:br>
            <a:r>
              <a:rPr lang="he-IL" sz="1700" dirty="0">
                <a:solidFill>
                  <a:schemeClr val="tx1"/>
                </a:solidFill>
                <a:latin typeface="Arial" panose="020B0604020202020204" pitchFamily="34" charset="0"/>
                <a:ea typeface="Twentieth Century"/>
                <a:cs typeface="Twentieth Century"/>
                <a:sym typeface="Twentieth Century"/>
              </a:rPr>
              <a:t>ירוקה - במשך 10 שניות אחרונות בכל דקה, מוסיפה לפקמן מקוש בעת התנגשות (לפקמן יש עד שלושה מקושים בכל רגע נתון).</a:t>
            </a:r>
            <a:endParaRPr lang="he-IL" sz="1700" dirty="0">
              <a:solidFill>
                <a:schemeClr val="tx1"/>
              </a:solidFill>
              <a:latin typeface="Twentieth Century"/>
              <a:ea typeface="Twentieth Century"/>
              <a:cs typeface="Twentieth Century"/>
              <a:sym typeface="Twentieth Century"/>
            </a:endParaRPr>
          </a:p>
          <a:p>
            <a:pPr marL="85725" indent="0" eaLnBrk="1" fontAlgn="auto" hangingPunct="1">
              <a:buFont typeface="Arial"/>
              <a:buNone/>
              <a:defRPr/>
            </a:pPr>
            <a:br>
              <a:rPr lang="he-IL" sz="2400" dirty="0">
                <a:solidFill>
                  <a:schemeClr val="lt1"/>
                </a:solidFill>
                <a:latin typeface="Twentieth Century"/>
                <a:ea typeface="Twentieth Century"/>
                <a:cs typeface="Twentieth Century"/>
                <a:sym typeface="Twentieth Century"/>
              </a:rPr>
            </a:br>
            <a:endParaRPr sz="2400"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ct val="12500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ct val="12500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ct val="125000"/>
              <a:buFont typeface="Arial"/>
              <a:buNone/>
              <a:defRPr/>
            </a:pPr>
            <a:endParaRPr dirty="0">
              <a:solidFill>
                <a:schemeClr val="lt1"/>
              </a:solidFill>
              <a:latin typeface="Twentieth Century"/>
              <a:ea typeface="Twentieth Century"/>
              <a:cs typeface="Twentieth Century"/>
              <a:sym typeface="Twentieth Century"/>
            </a:endParaRPr>
          </a:p>
        </p:txBody>
      </p:sp>
      <p:sp>
        <p:nvSpPr>
          <p:cNvPr id="11268" name="Google Shape;398;g1e70eb27138_0_76">
            <a:extLst>
              <a:ext uri="{FF2B5EF4-FFF2-40B4-BE49-F238E27FC236}">
                <a16:creationId xmlns:a16="http://schemas.microsoft.com/office/drawing/2014/main" id="{C5FE755B-23DB-195A-8A6C-3F3B0CC3798D}"/>
              </a:ext>
            </a:extLst>
          </p:cNvPr>
          <p:cNvSpPr>
            <a:spLocks noChangeArrowheads="1"/>
          </p:cNvSpPr>
          <p:nvPr/>
        </p:nvSpPr>
        <p:spPr bwMode="auto">
          <a:xfrm>
            <a:off x="4791075" y="1549400"/>
            <a:ext cx="1936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11269" name="Google Shape;399;g1e70eb27138_0_76">
            <a:extLst>
              <a:ext uri="{FF2B5EF4-FFF2-40B4-BE49-F238E27FC236}">
                <a16:creationId xmlns:a16="http://schemas.microsoft.com/office/drawing/2014/main" id="{819E917F-4F1C-7EFF-C725-97E8B756F05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13" y="4483100"/>
            <a:ext cx="33909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Google Shape;400;g1e70eb27138_0_76">
            <a:extLst>
              <a:ext uri="{FF2B5EF4-FFF2-40B4-BE49-F238E27FC236}">
                <a16:creationId xmlns:a16="http://schemas.microsoft.com/office/drawing/2014/main" id="{ED55B3E8-E4CA-384D-8EFF-48459A741AF8}"/>
              </a:ext>
            </a:extLst>
          </p:cNvPr>
          <p:cNvSpPr/>
          <p:nvPr/>
        </p:nvSpPr>
        <p:spPr>
          <a:xfrm rot="642090">
            <a:off x="5357813" y="5364163"/>
            <a:ext cx="941387" cy="463550"/>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pic>
        <p:nvPicPr>
          <p:cNvPr id="11271" name="Google Shape;401;g1e70eb27138_0_76">
            <a:extLst>
              <a:ext uri="{FF2B5EF4-FFF2-40B4-BE49-F238E27FC236}">
                <a16:creationId xmlns:a16="http://schemas.microsoft.com/office/drawing/2014/main" id="{87D02CBA-D087-4452-34AE-F236D221D264}"/>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938" y="1690688"/>
            <a:ext cx="3325812"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Google Shape;402;g1e70eb27138_0_76">
            <a:extLst>
              <a:ext uri="{FF2B5EF4-FFF2-40B4-BE49-F238E27FC236}">
                <a16:creationId xmlns:a16="http://schemas.microsoft.com/office/drawing/2014/main" id="{808C6C9F-701D-D529-5D13-8109945A0333}"/>
              </a:ext>
            </a:extLst>
          </p:cNvPr>
          <p:cNvSpPr/>
          <p:nvPr/>
        </p:nvSpPr>
        <p:spPr>
          <a:xfrm rot="642090">
            <a:off x="5357813" y="2532063"/>
            <a:ext cx="941387" cy="461962"/>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pic>
        <p:nvPicPr>
          <p:cNvPr id="11273" name="Google Shape;403;g1e70eb27138_0_76">
            <a:extLst>
              <a:ext uri="{FF2B5EF4-FFF2-40B4-BE49-F238E27FC236}">
                <a16:creationId xmlns:a16="http://schemas.microsoft.com/office/drawing/2014/main" id="{070C76AC-C1B8-7FEF-7F69-F9F12879FAD8}"/>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7513" y="1622425"/>
            <a:ext cx="3325812"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Google Shape;404;g1e70eb27138_0_76">
            <a:extLst>
              <a:ext uri="{FF2B5EF4-FFF2-40B4-BE49-F238E27FC236}">
                <a16:creationId xmlns:a16="http://schemas.microsoft.com/office/drawing/2014/main" id="{F3021DE9-697C-E3F0-4555-F96E58701484}"/>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5300" y="4524375"/>
            <a:ext cx="3024188"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Google Shape;409;g1e70eb27138_0_54">
            <a:extLst>
              <a:ext uri="{FF2B5EF4-FFF2-40B4-BE49-F238E27FC236}">
                <a16:creationId xmlns:a16="http://schemas.microsoft.com/office/drawing/2014/main" id="{E63CA8A3-D214-5CFE-CF34-389D7E66B92A}"/>
              </a:ext>
            </a:extLst>
          </p:cNvPr>
          <p:cNvSpPr txBox="1">
            <a:spLocks noGrp="1" noChangeArrowheads="1"/>
          </p:cNvSpPr>
          <p:nvPr>
            <p:ph type="title"/>
          </p:nvPr>
        </p:nvSpPr>
        <p:spPr>
          <a:xfrm>
            <a:off x="8751888" y="219075"/>
            <a:ext cx="3022600" cy="1539875"/>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אפיון הפרויקט:</a:t>
            </a:r>
            <a:endParaRPr lang="he-IL" altLang="he-IL" sz="3600">
              <a:solidFill>
                <a:srgbClr val="FFFFFF"/>
              </a:solidFill>
              <a:latin typeface="Twentieth Century"/>
              <a:ea typeface="Twentieth Century"/>
              <a:cs typeface="Twentieth Century"/>
              <a:sym typeface="Twentieth Century"/>
            </a:endParaRPr>
          </a:p>
        </p:txBody>
      </p:sp>
      <p:sp>
        <p:nvSpPr>
          <p:cNvPr id="410" name="Google Shape;410;g1e70eb27138_0_54">
            <a:extLst>
              <a:ext uri="{FF2B5EF4-FFF2-40B4-BE49-F238E27FC236}">
                <a16:creationId xmlns:a16="http://schemas.microsoft.com/office/drawing/2014/main" id="{1E6185DE-4F18-F3A2-34D3-601997504CEB}"/>
              </a:ext>
            </a:extLst>
          </p:cNvPr>
          <p:cNvSpPr txBox="1">
            <a:spLocks noGrp="1"/>
          </p:cNvSpPr>
          <p:nvPr>
            <p:ph type="body" idx="1"/>
          </p:nvPr>
        </p:nvSpPr>
        <p:spPr>
          <a:xfrm>
            <a:off x="1527175" y="3009900"/>
            <a:ext cx="9906000" cy="4578350"/>
          </a:xfrm>
        </p:spPr>
        <p:txBody>
          <a:bodyPr/>
          <a:lstStyle/>
          <a:p>
            <a:pPr marL="228600" indent="0" eaLnBrk="1" fontAlgn="auto" hangingPunct="1">
              <a:lnSpc>
                <a:spcPct val="110000"/>
              </a:lnSpc>
              <a:buFont typeface="Arial"/>
              <a:buNone/>
              <a:defRPr/>
            </a:pPr>
            <a:endParaRPr sz="2000" dirty="0">
              <a:solidFill>
                <a:schemeClr val="lt1"/>
              </a:solidFill>
              <a:sym typeface="Arial"/>
            </a:endParaRPr>
          </a:p>
          <a:p>
            <a:pPr marL="228600" indent="0" eaLnBrk="1" fontAlgn="auto" hangingPunct="1">
              <a:lnSpc>
                <a:spcPct val="110000"/>
              </a:lnSpc>
              <a:spcBef>
                <a:spcPts val="0"/>
              </a:spcBef>
              <a:buFont typeface="Arial"/>
              <a:buNone/>
              <a:defRPr/>
            </a:pPr>
            <a:endParaRPr sz="2400" dirty="0">
              <a:solidFill>
                <a:schemeClr val="lt1"/>
              </a:solidFill>
              <a:latin typeface="Twentieth Century"/>
              <a:ea typeface="Twentieth Century"/>
              <a:cs typeface="Twentieth Century"/>
              <a:sym typeface="Twentieth Century"/>
            </a:endParaRPr>
          </a:p>
          <a:p>
            <a:pPr marL="228600" indent="0" eaLnBrk="1" fontAlgn="auto" hangingPunct="1">
              <a:lnSpc>
                <a:spcPct val="110000"/>
              </a:lnSpc>
              <a:buFont typeface="Arial"/>
              <a:buNone/>
              <a:defRPr/>
            </a:pPr>
            <a:endParaRPr sz="2400" dirty="0">
              <a:solidFill>
                <a:schemeClr val="lt1"/>
              </a:solidFill>
              <a:latin typeface="Twentieth Century"/>
              <a:ea typeface="Twentieth Century"/>
              <a:cs typeface="Twentieth Century"/>
              <a:sym typeface="Twentieth Century"/>
            </a:endParaRPr>
          </a:p>
          <a:p>
            <a:pPr marL="228600" indent="-216000" eaLnBrk="1" fontAlgn="auto" hangingPunct="1">
              <a:lnSpc>
                <a:spcPct val="110000"/>
              </a:lnSpc>
              <a:buSzPts val="2500"/>
              <a:buFont typeface="Arial"/>
              <a:buChar char="•"/>
              <a:defRPr/>
            </a:pPr>
            <a:r>
              <a:rPr lang="he-IL" sz="1800" dirty="0">
                <a:solidFill>
                  <a:srgbClr val="FFFFFF"/>
                </a:solidFill>
                <a:latin typeface="Arial" panose="020B0604020202020204" pitchFamily="34" charset="0"/>
                <a:ea typeface="Twentieth Century"/>
                <a:cs typeface="Twentieth Century"/>
                <a:sym typeface="Twentieth Century"/>
              </a:rPr>
              <a:t>המבוך בנוי מקירות שבירים,  אשר מיקומם וסוגם נקבעים בצורה אקראית. הקירות מחולקים לשלושה סוגים (גבס-לבן, עץ-חום, בטון-אפור) הנבדלים בצבע ובמספר המקושים הנדרשים על מנת לשבור אותם. שבירת קיר בטון תהפוך אותו לעץ, שבירת עץ לגבס ושבירת גבס תשבור את הקיר ותשאיר מטבע חדש במקומו.</a:t>
            </a: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p:txBody>
      </p:sp>
      <p:sp>
        <p:nvSpPr>
          <p:cNvPr id="13316" name="Google Shape;411;g1e70eb27138_0_54">
            <a:extLst>
              <a:ext uri="{FF2B5EF4-FFF2-40B4-BE49-F238E27FC236}">
                <a16:creationId xmlns:a16="http://schemas.microsoft.com/office/drawing/2014/main" id="{8B2A63A7-7031-5991-4C33-9016541DBFDA}"/>
              </a:ext>
            </a:extLst>
          </p:cNvPr>
          <p:cNvSpPr>
            <a:spLocks noChangeArrowheads="1"/>
          </p:cNvSpPr>
          <p:nvPr/>
        </p:nvSpPr>
        <p:spPr bwMode="auto">
          <a:xfrm>
            <a:off x="4791075" y="1549400"/>
            <a:ext cx="1936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13317" name="Google Shape;412;g1e70eb27138_0_54">
            <a:extLst>
              <a:ext uri="{FF2B5EF4-FFF2-40B4-BE49-F238E27FC236}">
                <a16:creationId xmlns:a16="http://schemas.microsoft.com/office/drawing/2014/main" id="{E0762A34-2C3E-FA06-3117-F3E7D346C5D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1997075"/>
            <a:ext cx="2774950"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Google Shape;413;g1e70eb27138_0_54">
            <a:extLst>
              <a:ext uri="{FF2B5EF4-FFF2-40B4-BE49-F238E27FC236}">
                <a16:creationId xmlns:a16="http://schemas.microsoft.com/office/drawing/2014/main" id="{D0282F3E-69E4-D82B-0E03-92550A9A008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25" y="2055813"/>
            <a:ext cx="2843213"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Google Shape;414;g1e70eb27138_0_54">
            <a:extLst>
              <a:ext uri="{FF2B5EF4-FFF2-40B4-BE49-F238E27FC236}">
                <a16:creationId xmlns:a16="http://schemas.microsoft.com/office/drawing/2014/main" id="{B766B21D-2264-CF67-8F9E-29E89D19FDE4}"/>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775" y="2055813"/>
            <a:ext cx="2586038"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Google Shape;415;g1e70eb27138_0_54">
            <a:extLst>
              <a:ext uri="{FF2B5EF4-FFF2-40B4-BE49-F238E27FC236}">
                <a16:creationId xmlns:a16="http://schemas.microsoft.com/office/drawing/2014/main" id="{D9F97876-753F-3ACA-C568-12AEEAE1C7C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5450" y="2016125"/>
            <a:ext cx="2695575"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 name="Google Shape;416;g1e70eb27138_0_54">
            <a:extLst>
              <a:ext uri="{FF2B5EF4-FFF2-40B4-BE49-F238E27FC236}">
                <a16:creationId xmlns:a16="http://schemas.microsoft.com/office/drawing/2014/main" id="{1910A36C-8CF9-83A3-8C66-CBE141FD6D4A}"/>
              </a:ext>
            </a:extLst>
          </p:cNvPr>
          <p:cNvSpPr/>
          <p:nvPr/>
        </p:nvSpPr>
        <p:spPr>
          <a:xfrm rot="642090">
            <a:off x="2365375" y="2659063"/>
            <a:ext cx="941388" cy="463550"/>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417" name="Google Shape;417;g1e70eb27138_0_54">
            <a:extLst>
              <a:ext uri="{FF2B5EF4-FFF2-40B4-BE49-F238E27FC236}">
                <a16:creationId xmlns:a16="http://schemas.microsoft.com/office/drawing/2014/main" id="{DE30FEF0-9981-8715-FB8B-9B232892A13E}"/>
              </a:ext>
            </a:extLst>
          </p:cNvPr>
          <p:cNvSpPr/>
          <p:nvPr/>
        </p:nvSpPr>
        <p:spPr>
          <a:xfrm rot="642090">
            <a:off x="5530850" y="2640013"/>
            <a:ext cx="942975" cy="463550"/>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418" name="Google Shape;418;g1e70eb27138_0_54">
            <a:extLst>
              <a:ext uri="{FF2B5EF4-FFF2-40B4-BE49-F238E27FC236}">
                <a16:creationId xmlns:a16="http://schemas.microsoft.com/office/drawing/2014/main" id="{14A7C9DD-7819-B970-FF0F-0199DB6C5BC7}"/>
              </a:ext>
            </a:extLst>
          </p:cNvPr>
          <p:cNvSpPr/>
          <p:nvPr/>
        </p:nvSpPr>
        <p:spPr>
          <a:xfrm rot="642090">
            <a:off x="8529638" y="2659063"/>
            <a:ext cx="941387" cy="463550"/>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5362" name="Google Shape;423;g1e70eb27138_0_30">
            <a:extLst>
              <a:ext uri="{FF2B5EF4-FFF2-40B4-BE49-F238E27FC236}">
                <a16:creationId xmlns:a16="http://schemas.microsoft.com/office/drawing/2014/main" id="{78DA6A1B-F787-A8C4-6143-6DB2B62EB042}"/>
              </a:ext>
            </a:extLst>
          </p:cNvPr>
          <p:cNvSpPr txBox="1">
            <a:spLocks noGrp="1" noChangeArrowheads="1"/>
          </p:cNvSpPr>
          <p:nvPr>
            <p:ph type="title"/>
          </p:nvPr>
        </p:nvSpPr>
        <p:spPr>
          <a:xfrm>
            <a:off x="8751888" y="219075"/>
            <a:ext cx="3022600" cy="1539875"/>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אפיון הפרויקט:</a:t>
            </a:r>
            <a:endParaRPr lang="he-IL" altLang="he-IL" sz="3600">
              <a:solidFill>
                <a:srgbClr val="FFFFFF"/>
              </a:solidFill>
              <a:latin typeface="Twentieth Century"/>
              <a:ea typeface="Twentieth Century"/>
              <a:cs typeface="Twentieth Century"/>
              <a:sym typeface="Twentieth Century"/>
            </a:endParaRPr>
          </a:p>
        </p:txBody>
      </p:sp>
      <p:sp>
        <p:nvSpPr>
          <p:cNvPr id="424" name="Google Shape;424;g1e70eb27138_0_30">
            <a:extLst>
              <a:ext uri="{FF2B5EF4-FFF2-40B4-BE49-F238E27FC236}">
                <a16:creationId xmlns:a16="http://schemas.microsoft.com/office/drawing/2014/main" id="{730E4134-CA38-768E-7203-A5B6876923D2}"/>
              </a:ext>
            </a:extLst>
          </p:cNvPr>
          <p:cNvSpPr txBox="1">
            <a:spLocks noGrp="1"/>
          </p:cNvSpPr>
          <p:nvPr>
            <p:ph type="body" idx="1"/>
          </p:nvPr>
        </p:nvSpPr>
        <p:spPr>
          <a:xfrm>
            <a:off x="1441450" y="4056063"/>
            <a:ext cx="9906000" cy="4578350"/>
          </a:xfrm>
        </p:spPr>
        <p:txBody>
          <a:bodyPr/>
          <a:lstStyle/>
          <a:p>
            <a:pPr marL="228600" indent="0" eaLnBrk="1" fontAlgn="auto" hangingPunct="1">
              <a:lnSpc>
                <a:spcPct val="110000"/>
              </a:lnSpc>
              <a:buFont typeface="Arial"/>
              <a:buNone/>
              <a:defRPr/>
            </a:pPr>
            <a:endParaRPr sz="2400" dirty="0">
              <a:solidFill>
                <a:schemeClr val="lt1"/>
              </a:solidFill>
              <a:latin typeface="Twentieth Century"/>
              <a:ea typeface="Twentieth Century"/>
              <a:cs typeface="Twentieth Century"/>
              <a:sym typeface="Twentieth Century"/>
            </a:endParaRPr>
          </a:p>
          <a:p>
            <a:pPr marL="228600" indent="-216000" eaLnBrk="1" fontAlgn="auto" hangingPunct="1">
              <a:lnSpc>
                <a:spcPct val="110000"/>
              </a:lnSpc>
              <a:buSzPts val="2500"/>
              <a:buFont typeface="Arial"/>
              <a:buChar char="•"/>
              <a:defRPr/>
            </a:pPr>
            <a:r>
              <a:rPr lang="he-IL" sz="1800" dirty="0">
                <a:solidFill>
                  <a:srgbClr val="FFFFFF"/>
                </a:solidFill>
                <a:latin typeface="Arial" panose="020B0604020202020204" pitchFamily="34" charset="0"/>
                <a:ea typeface="Twentieth Century"/>
                <a:cs typeface="Twentieth Century"/>
                <a:sym typeface="Twentieth Century"/>
              </a:rPr>
              <a:t>הפסד במשחק נקבע כאשר השחקן מאבד את שלושת הלבבות שלו. מופיע הכיתוב </a:t>
            </a:r>
            <a:r>
              <a:rPr lang="en-US" sz="1800" dirty="0">
                <a:solidFill>
                  <a:srgbClr val="FFFFFF"/>
                </a:solidFill>
                <a:latin typeface="Arial" panose="020B0604020202020204" pitchFamily="34" charset="0"/>
                <a:ea typeface="Twentieth Century"/>
                <a:cs typeface="Twentieth Century"/>
                <a:sym typeface="Twentieth Century"/>
              </a:rPr>
              <a:t>GAME OVER </a:t>
            </a:r>
            <a:r>
              <a:rPr lang="he-IL" sz="1800" dirty="0">
                <a:solidFill>
                  <a:srgbClr val="FFFFFF"/>
                </a:solidFill>
                <a:latin typeface="Arial" panose="020B0604020202020204" pitchFamily="34" charset="0"/>
                <a:ea typeface="Twentieth Century"/>
                <a:cs typeface="Twentieth Century"/>
                <a:sym typeface="Twentieth Century"/>
              </a:rPr>
              <a:t> ונשמע צליל הפסד.</a:t>
            </a: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p:txBody>
      </p:sp>
      <p:sp>
        <p:nvSpPr>
          <p:cNvPr id="15364" name="Google Shape;425;g1e70eb27138_0_30">
            <a:extLst>
              <a:ext uri="{FF2B5EF4-FFF2-40B4-BE49-F238E27FC236}">
                <a16:creationId xmlns:a16="http://schemas.microsoft.com/office/drawing/2014/main" id="{BC14C26C-AA1B-5B67-2582-906C2655923B}"/>
              </a:ext>
            </a:extLst>
          </p:cNvPr>
          <p:cNvSpPr>
            <a:spLocks noChangeArrowheads="1"/>
          </p:cNvSpPr>
          <p:nvPr/>
        </p:nvSpPr>
        <p:spPr bwMode="auto">
          <a:xfrm>
            <a:off x="4791075" y="1549400"/>
            <a:ext cx="1936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26" name="Google Shape;426;g1e70eb27138_0_30">
            <a:extLst>
              <a:ext uri="{FF2B5EF4-FFF2-40B4-BE49-F238E27FC236}">
                <a16:creationId xmlns:a16="http://schemas.microsoft.com/office/drawing/2014/main" id="{737E5DF0-6ECA-06FA-6065-D52645E7CF75}"/>
              </a:ext>
            </a:extLst>
          </p:cNvPr>
          <p:cNvPicPr preferRelativeResize="0"/>
          <p:nvPr/>
        </p:nvPicPr>
        <p:blipFill rotWithShape="1">
          <a:blip r:embed="rId4">
            <a:alphaModFix/>
          </a:blip>
          <a:srcRect/>
          <a:stretch/>
        </p:blipFill>
        <p:spPr>
          <a:xfrm>
            <a:off x="1208574" y="445201"/>
            <a:ext cx="6687300" cy="3611100"/>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Google Shape;431;g1e70eb27138_0_46">
            <a:extLst>
              <a:ext uri="{FF2B5EF4-FFF2-40B4-BE49-F238E27FC236}">
                <a16:creationId xmlns:a16="http://schemas.microsoft.com/office/drawing/2014/main" id="{AF36E4D5-5F06-84B7-6E8E-F42C084E8497}"/>
              </a:ext>
            </a:extLst>
          </p:cNvPr>
          <p:cNvSpPr txBox="1">
            <a:spLocks noGrp="1" noChangeArrowheads="1"/>
          </p:cNvSpPr>
          <p:nvPr>
            <p:ph type="title"/>
          </p:nvPr>
        </p:nvSpPr>
        <p:spPr>
          <a:xfrm>
            <a:off x="8751888" y="219075"/>
            <a:ext cx="3022600" cy="1539875"/>
          </a:xfrm>
        </p:spPr>
        <p:txBody>
          <a:bodyPr/>
          <a:lstStyle/>
          <a:p>
            <a:pPr algn="r" eaLnBrk="1" hangingPunct="1">
              <a:spcBef>
                <a:spcPct val="0"/>
              </a:spcBef>
              <a:spcAft>
                <a:spcPct val="0"/>
              </a:spcAft>
              <a:buClr>
                <a:srgbClr val="FFFFFF"/>
              </a:buClr>
              <a:buSzPts val="4000"/>
              <a:buFont typeface="Twentieth Century"/>
              <a:buNone/>
            </a:pPr>
            <a:r>
              <a:rPr lang="LID4096" altLang="he-IL" sz="4000">
                <a:solidFill>
                  <a:srgbClr val="FFFFFF"/>
                </a:solidFill>
                <a:latin typeface="Twentieth Century"/>
                <a:ea typeface="Twentieth Century"/>
                <a:cs typeface="Twentieth Century"/>
                <a:sym typeface="Twentieth Century"/>
              </a:rPr>
              <a:t>אפיון הפרויקט:</a:t>
            </a:r>
            <a:endParaRPr lang="he-IL" altLang="he-IL" sz="3600">
              <a:solidFill>
                <a:srgbClr val="FFFFFF"/>
              </a:solidFill>
              <a:latin typeface="Twentieth Century"/>
              <a:ea typeface="Twentieth Century"/>
              <a:cs typeface="Twentieth Century"/>
              <a:sym typeface="Twentieth Century"/>
            </a:endParaRPr>
          </a:p>
        </p:txBody>
      </p:sp>
      <p:sp>
        <p:nvSpPr>
          <p:cNvPr id="432" name="Google Shape;432;g1e70eb27138_0_46">
            <a:extLst>
              <a:ext uri="{FF2B5EF4-FFF2-40B4-BE49-F238E27FC236}">
                <a16:creationId xmlns:a16="http://schemas.microsoft.com/office/drawing/2014/main" id="{D31FF7E9-1E14-AC71-2B88-BF019CEC3910}"/>
              </a:ext>
            </a:extLst>
          </p:cNvPr>
          <p:cNvSpPr txBox="1">
            <a:spLocks noGrp="1"/>
          </p:cNvSpPr>
          <p:nvPr>
            <p:ph type="body" idx="1"/>
          </p:nvPr>
        </p:nvSpPr>
        <p:spPr>
          <a:xfrm>
            <a:off x="1143000" y="4725988"/>
            <a:ext cx="9906000" cy="4578350"/>
          </a:xfrm>
        </p:spPr>
        <p:txBody>
          <a:bodyPr/>
          <a:lstStyle/>
          <a:p>
            <a:pPr marL="228600" indent="0" eaLnBrk="1" fontAlgn="auto" hangingPunct="1">
              <a:lnSpc>
                <a:spcPct val="110000"/>
              </a:lnSpc>
              <a:buFont typeface="Arial"/>
              <a:buNone/>
              <a:defRPr/>
            </a:pPr>
            <a:endParaRPr sz="2400" dirty="0">
              <a:solidFill>
                <a:schemeClr val="lt1"/>
              </a:solidFill>
              <a:latin typeface="Twentieth Century"/>
              <a:ea typeface="Twentieth Century"/>
              <a:cs typeface="Twentieth Century"/>
              <a:sym typeface="Twentieth Century"/>
            </a:endParaRPr>
          </a:p>
          <a:p>
            <a:pPr eaLnBrk="1" hangingPunct="1">
              <a:defRPr/>
            </a:pPr>
            <a:r>
              <a:rPr lang="he-IL" sz="1800" dirty="0">
                <a:solidFill>
                  <a:srgbClr val="FFFFFF"/>
                </a:solidFill>
                <a:latin typeface="Arial" panose="020B0604020202020204" pitchFamily="34" charset="0"/>
                <a:ea typeface="Twentieth Century"/>
                <a:cs typeface="Twentieth Century"/>
                <a:sym typeface="Twentieth Century"/>
              </a:rPr>
              <a:t> בהגעה ל210 נקודות המשחק נעצר, מופיע הכיתוב </a:t>
            </a:r>
            <a:r>
              <a:rPr lang="en-US" sz="1800" dirty="0">
                <a:solidFill>
                  <a:srgbClr val="FFFFFF"/>
                </a:solidFill>
                <a:latin typeface="Arial" panose="020B0604020202020204" pitchFamily="34" charset="0"/>
                <a:ea typeface="Twentieth Century"/>
                <a:cs typeface="Twentieth Century"/>
                <a:sym typeface="Twentieth Century"/>
              </a:rPr>
              <a:t> YOU WIN </a:t>
            </a:r>
            <a:r>
              <a:rPr lang="he-IL" sz="1800" dirty="0">
                <a:solidFill>
                  <a:srgbClr val="FFFFFF"/>
                </a:solidFill>
                <a:latin typeface="Arial" panose="020B0604020202020204" pitchFamily="34" charset="0"/>
                <a:ea typeface="Twentieth Century"/>
                <a:cs typeface="Twentieth Century"/>
                <a:sym typeface="Twentieth Century"/>
              </a:rPr>
              <a:t>ונשמע צליל ניצחון. </a:t>
            </a: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a:p>
            <a:pPr marL="228600" indent="-104875" eaLnBrk="1" fontAlgn="auto" hangingPunct="1">
              <a:lnSpc>
                <a:spcPct val="110000"/>
              </a:lnSpc>
              <a:buSzPts val="1750"/>
              <a:buFont typeface="Arial"/>
              <a:buNone/>
              <a:defRPr/>
            </a:pPr>
            <a:endParaRPr dirty="0">
              <a:solidFill>
                <a:schemeClr val="lt1"/>
              </a:solidFill>
              <a:latin typeface="Twentieth Century"/>
              <a:ea typeface="Twentieth Century"/>
              <a:cs typeface="Twentieth Century"/>
              <a:sym typeface="Twentieth Century"/>
            </a:endParaRPr>
          </a:p>
        </p:txBody>
      </p:sp>
      <p:sp>
        <p:nvSpPr>
          <p:cNvPr id="17412" name="Google Shape;433;g1e70eb27138_0_46">
            <a:extLst>
              <a:ext uri="{FF2B5EF4-FFF2-40B4-BE49-F238E27FC236}">
                <a16:creationId xmlns:a16="http://schemas.microsoft.com/office/drawing/2014/main" id="{18C568F1-71B3-4D55-D0E0-9CFF7F2C55B6}"/>
              </a:ext>
            </a:extLst>
          </p:cNvPr>
          <p:cNvSpPr>
            <a:spLocks noChangeArrowheads="1"/>
          </p:cNvSpPr>
          <p:nvPr/>
        </p:nvSpPr>
        <p:spPr bwMode="auto">
          <a:xfrm>
            <a:off x="4791075" y="1549400"/>
            <a:ext cx="1936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34" name="Google Shape;434;g1e70eb27138_0_46">
            <a:extLst>
              <a:ext uri="{FF2B5EF4-FFF2-40B4-BE49-F238E27FC236}">
                <a16:creationId xmlns:a16="http://schemas.microsoft.com/office/drawing/2014/main" id="{AD5B154A-8453-32B5-4081-F2A89375340F}"/>
              </a:ext>
            </a:extLst>
          </p:cNvPr>
          <p:cNvPicPr preferRelativeResize="0"/>
          <p:nvPr/>
        </p:nvPicPr>
        <p:blipFill rotWithShape="1">
          <a:blip r:embed="rId4">
            <a:alphaModFix/>
          </a:blip>
          <a:srcRect/>
          <a:stretch/>
        </p:blipFill>
        <p:spPr>
          <a:xfrm>
            <a:off x="1552100" y="376150"/>
            <a:ext cx="6672600" cy="4437000"/>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439;p3">
            <a:extLst>
              <a:ext uri="{FF2B5EF4-FFF2-40B4-BE49-F238E27FC236}">
                <a16:creationId xmlns:a16="http://schemas.microsoft.com/office/drawing/2014/main" id="{34F2D765-E43A-FFB0-0F13-92AECA0F16CC}"/>
              </a:ext>
            </a:extLst>
          </p:cNvPr>
          <p:cNvSpPr txBox="1">
            <a:spLocks noGrp="1" noChangeArrowheads="1"/>
          </p:cNvSpPr>
          <p:nvPr>
            <p:ph type="title"/>
          </p:nvPr>
        </p:nvSpPr>
        <p:spPr>
          <a:xfrm>
            <a:off x="3979863" y="530225"/>
            <a:ext cx="4143375" cy="774700"/>
          </a:xfrm>
        </p:spPr>
        <p:txBody>
          <a:bodyPr/>
          <a:lstStyle/>
          <a:p>
            <a:pPr algn="r" eaLnBrk="1" hangingPunct="1">
              <a:spcBef>
                <a:spcPct val="0"/>
              </a:spcBef>
              <a:spcAft>
                <a:spcPct val="0"/>
              </a:spcAft>
              <a:buClr>
                <a:srgbClr val="FFFFFF"/>
              </a:buClr>
              <a:buSzPts val="3600"/>
              <a:buFont typeface="Twentieth Century"/>
              <a:buNone/>
            </a:pPr>
            <a:r>
              <a:rPr lang="LID4096" altLang="he-IL" sz="3600">
                <a:solidFill>
                  <a:schemeClr val="tx1"/>
                </a:solidFill>
                <a:latin typeface="Twentieth Century"/>
                <a:ea typeface="Twentieth Century"/>
                <a:cs typeface="Twentieth Century"/>
                <a:sym typeface="Twentieth Century"/>
              </a:rPr>
              <a:t>ממשקי המערכת</a:t>
            </a:r>
            <a:endParaRPr lang="he-IL" altLang="he-IL" sz="3600">
              <a:solidFill>
                <a:schemeClr val="tx1"/>
              </a:solidFill>
              <a:latin typeface="Twentieth Century"/>
              <a:ea typeface="Twentieth Century"/>
              <a:cs typeface="Twentieth Century"/>
              <a:sym typeface="Twentieth Century"/>
            </a:endParaRPr>
          </a:p>
        </p:txBody>
      </p:sp>
      <p:pic>
        <p:nvPicPr>
          <p:cNvPr id="19459" name="Google Shape;440;p3">
            <a:extLst>
              <a:ext uri="{FF2B5EF4-FFF2-40B4-BE49-F238E27FC236}">
                <a16:creationId xmlns:a16="http://schemas.microsoft.com/office/drawing/2014/main" id="{8039883A-653A-F848-484E-116A2B4E7AD8}"/>
              </a:ext>
            </a:extLst>
          </p:cNvPr>
          <p:cNvPicPr>
            <a:picLocks noGrp="1" noChangeArrowheads="1"/>
          </p:cNvPicPr>
          <p:nvPr>
            <p:ph type="body" idx="1"/>
          </p:nvPr>
        </p:nvPicPr>
        <p:blipFill>
          <a:blip r:embed="rId3">
            <a:extLst>
              <a:ext uri="{28A0092B-C50C-407E-A947-70E740481C1C}">
                <a14:useLocalDpi xmlns:a14="http://schemas.microsoft.com/office/drawing/2010/main" val="0"/>
              </a:ext>
            </a:extLst>
          </a:blip>
          <a:srcRect l="6416" t="4465" r="5830" b="3206"/>
          <a:stretch>
            <a:fillRect/>
          </a:stretch>
        </p:blipFill>
        <p:spPr>
          <a:xfrm>
            <a:off x="9172575" y="2203450"/>
            <a:ext cx="1889125" cy="2762250"/>
          </a:xfrm>
        </p:spPr>
      </p:pic>
      <p:pic>
        <p:nvPicPr>
          <p:cNvPr id="19460" name="Google Shape;441;p3" descr="TERASIC DE10-STANDARD USER MANUAL Pdf Download | ManualsLib">
            <a:extLst>
              <a:ext uri="{FF2B5EF4-FFF2-40B4-BE49-F238E27FC236}">
                <a16:creationId xmlns:a16="http://schemas.microsoft.com/office/drawing/2014/main" id="{0134B516-76C5-7B72-6D03-52C1F80EEDE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17300" t="27209" r="9164" b="27164"/>
          <a:stretch>
            <a:fillRect/>
          </a:stretch>
        </p:blipFill>
        <p:spPr bwMode="auto">
          <a:xfrm rot="-648203">
            <a:off x="4513263" y="2122488"/>
            <a:ext cx="3268662"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Google Shape;442;p3" descr="The best speakers for music in 2023 | Popular Science">
            <a:extLst>
              <a:ext uri="{FF2B5EF4-FFF2-40B4-BE49-F238E27FC236}">
                <a16:creationId xmlns:a16="http://schemas.microsoft.com/office/drawing/2014/main" id="{CEF7A797-1F0C-13E3-569A-78087A8E31F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3" y="4046538"/>
            <a:ext cx="29368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Google Shape;443;p3" descr="Royal Display Plastic Touch Screen Color Monitor, Screen Size: less than  16&quot;, Model Name/Number: RD802">
            <a:extLst>
              <a:ext uri="{FF2B5EF4-FFF2-40B4-BE49-F238E27FC236}">
                <a16:creationId xmlns:a16="http://schemas.microsoft.com/office/drawing/2014/main" id="{42B59F58-B5D5-375E-AD2C-C55A428A9F7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138" y="1258888"/>
            <a:ext cx="28448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Google Shape;444;p3">
            <a:extLst>
              <a:ext uri="{FF2B5EF4-FFF2-40B4-BE49-F238E27FC236}">
                <a16:creationId xmlns:a16="http://schemas.microsoft.com/office/drawing/2014/main" id="{C09B88CD-4E7D-8455-BA64-92DA6C6F8C74}"/>
              </a:ext>
            </a:extLst>
          </p:cNvPr>
          <p:cNvSpPr>
            <a:spLocks noChangeArrowheads="1"/>
          </p:cNvSpPr>
          <p:nvPr/>
        </p:nvSpPr>
        <p:spPr bwMode="auto">
          <a:xfrm rot="-10640413">
            <a:off x="7805738" y="3168650"/>
            <a:ext cx="912812" cy="647700"/>
          </a:xfrm>
          <a:prstGeom prst="rightArrow">
            <a:avLst>
              <a:gd name="adj1" fmla="val 50000"/>
              <a:gd name="adj2" fmla="val 49998"/>
            </a:avLst>
          </a:prstGeom>
          <a:solidFill>
            <a:schemeClr val="accent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19464" name="Google Shape;445;p3">
            <a:extLst>
              <a:ext uri="{FF2B5EF4-FFF2-40B4-BE49-F238E27FC236}">
                <a16:creationId xmlns:a16="http://schemas.microsoft.com/office/drawing/2014/main" id="{82AFD691-A107-48B1-75FC-3875E1D5EC07}"/>
              </a:ext>
            </a:extLst>
          </p:cNvPr>
          <p:cNvSpPr>
            <a:spLocks noChangeArrowheads="1"/>
          </p:cNvSpPr>
          <p:nvPr/>
        </p:nvSpPr>
        <p:spPr bwMode="auto">
          <a:xfrm rot="-9320221">
            <a:off x="3289300" y="2495550"/>
            <a:ext cx="950913" cy="604838"/>
          </a:xfrm>
          <a:prstGeom prst="rightArrow">
            <a:avLst>
              <a:gd name="adj1" fmla="val 50000"/>
              <a:gd name="adj2" fmla="val 49917"/>
            </a:avLst>
          </a:prstGeom>
          <a:solidFill>
            <a:schemeClr val="accent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19465" name="Google Shape;446;p3">
            <a:extLst>
              <a:ext uri="{FF2B5EF4-FFF2-40B4-BE49-F238E27FC236}">
                <a16:creationId xmlns:a16="http://schemas.microsoft.com/office/drawing/2014/main" id="{1E422DED-5BDF-847F-E2A2-716ECE941EDD}"/>
              </a:ext>
            </a:extLst>
          </p:cNvPr>
          <p:cNvSpPr>
            <a:spLocks noChangeArrowheads="1"/>
          </p:cNvSpPr>
          <p:nvPr/>
        </p:nvSpPr>
        <p:spPr bwMode="auto">
          <a:xfrm rot="9639551">
            <a:off x="3241675" y="4189413"/>
            <a:ext cx="912813" cy="647700"/>
          </a:xfrm>
          <a:prstGeom prst="rightArrow">
            <a:avLst>
              <a:gd name="adj1" fmla="val 50000"/>
              <a:gd name="adj2" fmla="val 49998"/>
            </a:avLst>
          </a:prstGeom>
          <a:solidFill>
            <a:schemeClr val="accent1"/>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Google Shape;451;p4">
            <a:extLst>
              <a:ext uri="{FF2B5EF4-FFF2-40B4-BE49-F238E27FC236}">
                <a16:creationId xmlns:a16="http://schemas.microsoft.com/office/drawing/2014/main" id="{8D613FBB-2AA5-B628-458E-6D1548172209}"/>
              </a:ext>
            </a:extLst>
          </p:cNvPr>
          <p:cNvSpPr txBox="1">
            <a:spLocks noGrp="1"/>
          </p:cNvSpPr>
          <p:nvPr>
            <p:ph type="title"/>
          </p:nvPr>
        </p:nvSpPr>
        <p:spPr>
          <a:xfrm>
            <a:off x="485775" y="2397125"/>
            <a:ext cx="1427163" cy="1298575"/>
          </a:xfrm>
        </p:spPr>
        <p:txBody>
          <a:bodyPr>
            <a:normAutofit fontScale="90000"/>
          </a:bodyPr>
          <a:lstStyle/>
          <a:p>
            <a:pPr algn="ctr" eaLnBrk="1" fontAlgn="auto" hangingPunct="1">
              <a:buSzPts val="3600"/>
              <a:buFont typeface="Twentieth Century"/>
              <a:buNone/>
              <a:defRPr/>
            </a:pPr>
            <a:r>
              <a:rPr lang="iw-IL" sz="3600">
                <a:solidFill>
                  <a:schemeClr val="lt1"/>
                </a:solidFill>
                <a:latin typeface="Twentieth Century"/>
                <a:ea typeface="Twentieth Century"/>
                <a:cs typeface="Twentieth Century"/>
                <a:sym typeface="Twentieth Century"/>
              </a:rPr>
              <a:t>מסכי </a:t>
            </a:r>
            <a:br>
              <a:rPr lang="iw-IL" sz="3600">
                <a:solidFill>
                  <a:schemeClr val="lt1"/>
                </a:solidFill>
                <a:latin typeface="Twentieth Century"/>
                <a:ea typeface="Twentieth Century"/>
                <a:cs typeface="Twentieth Century"/>
                <a:sym typeface="Twentieth Century"/>
              </a:rPr>
            </a:br>
            <a:r>
              <a:rPr lang="iw-IL" sz="3600">
                <a:solidFill>
                  <a:schemeClr val="lt1"/>
                </a:solidFill>
                <a:latin typeface="Twentieth Century"/>
                <a:ea typeface="Twentieth Century"/>
                <a:cs typeface="Twentieth Century"/>
                <a:sym typeface="Twentieth Century"/>
              </a:rPr>
              <a:t>המשחק</a:t>
            </a:r>
            <a:endParaRPr sz="3600">
              <a:solidFill>
                <a:schemeClr val="lt1"/>
              </a:solidFill>
              <a:latin typeface="Twentieth Century"/>
              <a:ea typeface="Twentieth Century"/>
              <a:cs typeface="Twentieth Century"/>
              <a:sym typeface="Twentieth Century"/>
            </a:endParaRPr>
          </a:p>
        </p:txBody>
      </p:sp>
      <p:sp>
        <p:nvSpPr>
          <p:cNvPr id="21507" name="Google Shape;452;p4">
            <a:extLst>
              <a:ext uri="{FF2B5EF4-FFF2-40B4-BE49-F238E27FC236}">
                <a16:creationId xmlns:a16="http://schemas.microsoft.com/office/drawing/2014/main" id="{4D8AF3B1-E730-EFEE-9781-9BD2FB44E114}"/>
              </a:ext>
            </a:extLst>
          </p:cNvPr>
          <p:cNvSpPr>
            <a:spLocks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21508" name="Google Shape;453;p4">
            <a:extLst>
              <a:ext uri="{FF2B5EF4-FFF2-40B4-BE49-F238E27FC236}">
                <a16:creationId xmlns:a16="http://schemas.microsoft.com/office/drawing/2014/main" id="{4A9AECB4-71CD-FC26-CC6A-71D358871F6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244475"/>
            <a:ext cx="906145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 name="Google Shape;454;p4">
            <a:extLst>
              <a:ext uri="{FF2B5EF4-FFF2-40B4-BE49-F238E27FC236}">
                <a16:creationId xmlns:a16="http://schemas.microsoft.com/office/drawing/2014/main" id="{318E153A-9EF5-3A52-075C-7D01FF7EFE0C}"/>
              </a:ext>
            </a:extLst>
          </p:cNvPr>
          <p:cNvSpPr/>
          <p:nvPr/>
        </p:nvSpPr>
        <p:spPr>
          <a:xfrm rot="-2556330">
            <a:off x="1303338" y="987425"/>
            <a:ext cx="1298575" cy="455613"/>
          </a:xfrm>
          <a:prstGeom prst="rightArrow">
            <a:avLst>
              <a:gd name="adj1" fmla="val 50000"/>
              <a:gd name="adj2" fmla="val 50000"/>
            </a:avLst>
          </a:prstGeom>
          <a:solidFill>
            <a:schemeClr val="accent3"/>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21510" name="Google Shape;455;p4">
            <a:extLst>
              <a:ext uri="{FF2B5EF4-FFF2-40B4-BE49-F238E27FC236}">
                <a16:creationId xmlns:a16="http://schemas.microsoft.com/office/drawing/2014/main" id="{365294BB-376E-5193-FC8D-BA0ABC8804C3}"/>
              </a:ext>
            </a:extLst>
          </p:cNvPr>
          <p:cNvSpPr>
            <a:spLocks noChangeArrowheads="1"/>
          </p:cNvSpPr>
          <p:nvPr/>
        </p:nvSpPr>
        <p:spPr bwMode="auto">
          <a:xfrm rot="8776914">
            <a:off x="6846888" y="203200"/>
            <a:ext cx="850900" cy="384175"/>
          </a:xfrm>
          <a:prstGeom prst="rightArrow">
            <a:avLst>
              <a:gd name="adj1" fmla="val 50000"/>
              <a:gd name="adj2" fmla="val 50040"/>
            </a:avLst>
          </a:prstGeom>
          <a:solidFill>
            <a:srgbClr val="D8D8D8"/>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1511" name="Google Shape;456;p4">
            <a:extLst>
              <a:ext uri="{FF2B5EF4-FFF2-40B4-BE49-F238E27FC236}">
                <a16:creationId xmlns:a16="http://schemas.microsoft.com/office/drawing/2014/main" id="{82BBD436-70E6-D87B-D5EF-158B96F83F10}"/>
              </a:ext>
            </a:extLst>
          </p:cNvPr>
          <p:cNvSpPr>
            <a:spLocks noChangeArrowheads="1"/>
          </p:cNvSpPr>
          <p:nvPr/>
        </p:nvSpPr>
        <p:spPr bwMode="auto">
          <a:xfrm rot="8776811">
            <a:off x="10625138" y="317500"/>
            <a:ext cx="801687" cy="384175"/>
          </a:xfrm>
          <a:prstGeom prst="rightArrow">
            <a:avLst>
              <a:gd name="adj1" fmla="val 50000"/>
              <a:gd name="adj2" fmla="val 50015"/>
            </a:avLst>
          </a:prstGeom>
          <a:solidFill>
            <a:srgbClr val="D8D8D8"/>
          </a:solidFill>
          <a:ln w="15875">
            <a:solidFill>
              <a:srgbClr val="415620"/>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sp>
        <p:nvSpPr>
          <p:cNvPr id="21512" name="Google Shape;457;p4">
            <a:extLst>
              <a:ext uri="{FF2B5EF4-FFF2-40B4-BE49-F238E27FC236}">
                <a16:creationId xmlns:a16="http://schemas.microsoft.com/office/drawing/2014/main" id="{1554877C-0E17-E047-013F-88A007989186}"/>
              </a:ext>
            </a:extLst>
          </p:cNvPr>
          <p:cNvSpPr txBox="1">
            <a:spLocks noChangeArrowheads="1"/>
          </p:cNvSpPr>
          <p:nvPr/>
        </p:nvSpPr>
        <p:spPr bwMode="auto">
          <a:xfrm>
            <a:off x="-185738" y="1822450"/>
            <a:ext cx="20002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חיים</a:t>
            </a:r>
            <a:endParaRPr lang="he-IL" altLang="he-IL"/>
          </a:p>
        </p:txBody>
      </p:sp>
      <p:sp>
        <p:nvSpPr>
          <p:cNvPr id="21513" name="Google Shape;458;p4">
            <a:extLst>
              <a:ext uri="{FF2B5EF4-FFF2-40B4-BE49-F238E27FC236}">
                <a16:creationId xmlns:a16="http://schemas.microsoft.com/office/drawing/2014/main" id="{B6C207D4-3D13-FE35-1D0B-0A39F9CCA06B}"/>
              </a:ext>
            </a:extLst>
          </p:cNvPr>
          <p:cNvSpPr txBox="1">
            <a:spLocks noChangeArrowheads="1"/>
          </p:cNvSpPr>
          <p:nvPr/>
        </p:nvSpPr>
        <p:spPr bwMode="auto">
          <a:xfrm>
            <a:off x="6696075" y="-66675"/>
            <a:ext cx="2000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זמן</a:t>
            </a:r>
            <a:endParaRPr lang="he-IL" altLang="he-IL"/>
          </a:p>
        </p:txBody>
      </p:sp>
      <p:sp>
        <p:nvSpPr>
          <p:cNvPr id="21514" name="Google Shape;459;p4">
            <a:extLst>
              <a:ext uri="{FF2B5EF4-FFF2-40B4-BE49-F238E27FC236}">
                <a16:creationId xmlns:a16="http://schemas.microsoft.com/office/drawing/2014/main" id="{9D2C992B-6206-5E31-6F10-BDCB1947AAB3}"/>
              </a:ext>
            </a:extLst>
          </p:cNvPr>
          <p:cNvSpPr txBox="1">
            <a:spLocks noChangeArrowheads="1"/>
          </p:cNvSpPr>
          <p:nvPr/>
        </p:nvSpPr>
        <p:spPr bwMode="auto">
          <a:xfrm>
            <a:off x="10191750" y="127000"/>
            <a:ext cx="2000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מד ניקוד</a:t>
            </a:r>
            <a:endParaRPr lang="he-IL" altLang="he-IL"/>
          </a:p>
        </p:txBody>
      </p:sp>
      <p:sp>
        <p:nvSpPr>
          <p:cNvPr id="460" name="Google Shape;460;p4">
            <a:extLst>
              <a:ext uri="{FF2B5EF4-FFF2-40B4-BE49-F238E27FC236}">
                <a16:creationId xmlns:a16="http://schemas.microsoft.com/office/drawing/2014/main" id="{F303FF09-42CA-7846-5BDE-AEC4A32ED977}"/>
              </a:ext>
            </a:extLst>
          </p:cNvPr>
          <p:cNvSpPr/>
          <p:nvPr/>
        </p:nvSpPr>
        <p:spPr>
          <a:xfrm rot="-8421350">
            <a:off x="3181350" y="5332413"/>
            <a:ext cx="654050" cy="422275"/>
          </a:xfrm>
          <a:prstGeom prst="rightArrow">
            <a:avLst>
              <a:gd name="adj1" fmla="val 50000"/>
              <a:gd name="adj2" fmla="val 50000"/>
            </a:avLst>
          </a:prstGeom>
          <a:solidFill>
            <a:schemeClr val="accent5"/>
          </a:solidFill>
          <a:ln w="15875" cap="flat" cmpd="sng">
            <a:solidFill>
              <a:srgbClr val="415620"/>
            </a:solidFill>
            <a:prstDash val="solid"/>
            <a:round/>
            <a:headEnd type="none" w="sm" len="sm"/>
            <a:tailEnd type="none" w="sm" len="sm"/>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Twentieth Century"/>
              <a:ea typeface="Twentieth Century"/>
              <a:cs typeface="Twentieth Century"/>
              <a:sym typeface="Twentieth Century"/>
            </a:endParaRPr>
          </a:p>
        </p:txBody>
      </p:sp>
      <p:sp>
        <p:nvSpPr>
          <p:cNvPr id="21516" name="Google Shape;461;p4">
            <a:extLst>
              <a:ext uri="{FF2B5EF4-FFF2-40B4-BE49-F238E27FC236}">
                <a16:creationId xmlns:a16="http://schemas.microsoft.com/office/drawing/2014/main" id="{28305480-D1DB-8445-83D6-6243D11D848A}"/>
              </a:ext>
            </a:extLst>
          </p:cNvPr>
          <p:cNvSpPr txBox="1">
            <a:spLocks noChangeArrowheads="1"/>
          </p:cNvSpPr>
          <p:nvPr/>
        </p:nvSpPr>
        <p:spPr bwMode="auto">
          <a:xfrm>
            <a:off x="2120900" y="5915025"/>
            <a:ext cx="2271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rtl="1" eaLnBrk="1" hangingPunct="1"/>
            <a:r>
              <a:rPr lang="LID4096" altLang="he-IL" sz="1800">
                <a:solidFill>
                  <a:srgbClr val="FFFFFF"/>
                </a:solidFill>
                <a:latin typeface="Twentieth Century"/>
                <a:ea typeface="Twentieth Century"/>
                <a:cs typeface="Twentieth Century"/>
                <a:sym typeface="Twentieth Century"/>
              </a:rPr>
              <a:t>כמות המקושים שנותרו</a:t>
            </a:r>
            <a:endParaRPr lang="he-IL" altLang="he-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3554" name="Google Shape;466;p5">
            <a:extLst>
              <a:ext uri="{FF2B5EF4-FFF2-40B4-BE49-F238E27FC236}">
                <a16:creationId xmlns:a16="http://schemas.microsoft.com/office/drawing/2014/main" id="{3A53A8CD-E1B8-7B87-137E-CA11F8503E6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Google Shape;467;p5">
            <a:extLst>
              <a:ext uri="{FF2B5EF4-FFF2-40B4-BE49-F238E27FC236}">
                <a16:creationId xmlns:a16="http://schemas.microsoft.com/office/drawing/2014/main" id="{3E2440D2-3F40-B931-A08E-68120B808999}"/>
              </a:ext>
            </a:extLst>
          </p:cNvPr>
          <p:cNvSpPr>
            <a:spLocks noChangeArrowheads="1"/>
          </p:cNvSpPr>
          <p:nvPr/>
        </p:nvSpPr>
        <p:spPr bwMode="auto">
          <a:xfrm>
            <a:off x="0" y="0"/>
            <a:ext cx="12192000" cy="68580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he-IL" altLang="he-IL" sz="1800">
              <a:solidFill>
                <a:srgbClr val="FFFFFF"/>
              </a:solidFill>
              <a:latin typeface="Twentieth Century"/>
              <a:ea typeface="Twentieth Century"/>
              <a:cs typeface="Twentieth Century"/>
              <a:sym typeface="Twentieth Century"/>
            </a:endParaRPr>
          </a:p>
        </p:txBody>
      </p:sp>
      <p:pic>
        <p:nvPicPr>
          <p:cNvPr id="468" name="Google Shape;468;p5">
            <a:extLst>
              <a:ext uri="{FF2B5EF4-FFF2-40B4-BE49-F238E27FC236}">
                <a16:creationId xmlns:a16="http://schemas.microsoft.com/office/drawing/2014/main" id="{8EFC7C8B-9B5E-655E-0AD1-50717EEB24D4}"/>
              </a:ext>
            </a:extLst>
          </p:cNvPr>
          <p:cNvPicPr preferRelativeResize="0"/>
          <p:nvPr/>
        </p:nvPicPr>
        <p:blipFill rotWithShape="1">
          <a:blip r:embed="rId6">
            <a:alphaModFix/>
          </a:blip>
          <a:srcRect/>
          <a:stretch/>
        </p:blipFill>
        <p:spPr>
          <a:xfrm>
            <a:off x="81600" y="2781097"/>
            <a:ext cx="5692668" cy="3785623"/>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pic>
        <p:nvPicPr>
          <p:cNvPr id="469" name="Google Shape;469;p5">
            <a:extLst>
              <a:ext uri="{FF2B5EF4-FFF2-40B4-BE49-F238E27FC236}">
                <a16:creationId xmlns:a16="http://schemas.microsoft.com/office/drawing/2014/main" id="{CC6EDC22-543E-0EC8-EB4B-958A366D5262}"/>
              </a:ext>
            </a:extLst>
          </p:cNvPr>
          <p:cNvPicPr preferRelativeResize="0"/>
          <p:nvPr/>
        </p:nvPicPr>
        <p:blipFill rotWithShape="1">
          <a:blip r:embed="rId7">
            <a:alphaModFix/>
          </a:blip>
          <a:srcRect/>
          <a:stretch/>
        </p:blipFill>
        <p:spPr>
          <a:xfrm>
            <a:off x="5913660" y="113969"/>
            <a:ext cx="6138948" cy="3315031"/>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spTree>
  </p:cSld>
  <p:clrMapOvr>
    <a:masterClrMapping/>
  </p:clrMapOvr>
</p:sld>
</file>

<file path=ppt/theme/theme1.xml><?xml version="1.0" encoding="utf-8"?>
<a:theme xmlns:a="http://schemas.openxmlformats.org/drawingml/2006/main" name="מעגל">
  <a:themeElements>
    <a:clrScheme name="מעגל">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מעגל">
  <a:themeElements>
    <a:clrScheme name="מעגל">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745</Words>
  <Application>Microsoft Office PowerPoint</Application>
  <PresentationFormat>מסך רחב</PresentationFormat>
  <Paragraphs>87</Paragraphs>
  <Slides>21</Slides>
  <Notes>21</Notes>
  <HiddenSlides>0</HiddenSlides>
  <MMClips>0</MMClips>
  <ScaleCrop>false</ScaleCrop>
  <HeadingPairs>
    <vt:vector size="6" baseType="variant">
      <vt:variant>
        <vt:lpstr>גופנים בשימוש</vt:lpstr>
      </vt:variant>
      <vt:variant>
        <vt:i4>3</vt:i4>
      </vt:variant>
      <vt:variant>
        <vt:lpstr>ערכת נושא</vt:lpstr>
      </vt:variant>
      <vt:variant>
        <vt:i4>2</vt:i4>
      </vt:variant>
      <vt:variant>
        <vt:lpstr>כותרות שקופיות</vt:lpstr>
      </vt:variant>
      <vt:variant>
        <vt:i4>21</vt:i4>
      </vt:variant>
    </vt:vector>
  </HeadingPairs>
  <TitlesOfParts>
    <vt:vector size="26" baseType="lpstr">
      <vt:lpstr>Arial</vt:lpstr>
      <vt:lpstr>Calibri</vt:lpstr>
      <vt:lpstr>Twentieth Century</vt:lpstr>
      <vt:lpstr>מעגל</vt:lpstr>
      <vt:lpstr>מעגל</vt:lpstr>
      <vt:lpstr> פרוייקט: PACMAN </vt:lpstr>
      <vt:lpstr>אפיון הפרויקט:</vt:lpstr>
      <vt:lpstr>אפיון הפרויקט:</vt:lpstr>
      <vt:lpstr>אפיון הפרויקט:</vt:lpstr>
      <vt:lpstr>אפיון הפרויקט:</vt:lpstr>
      <vt:lpstr>אפיון הפרויקט:</vt:lpstr>
      <vt:lpstr>ממשקי המערכת</vt:lpstr>
      <vt:lpstr>מסכי  המשחק</vt:lpstr>
      <vt:lpstr>מצגת של PowerPoint‏</vt:lpstr>
      <vt:lpstr>הוראות הפעלה</vt:lpstr>
      <vt:lpstr>מצגת של PowerPoint‏</vt:lpstr>
      <vt:lpstr>מצגת של PowerPoint‏</vt:lpstr>
      <vt:lpstr>מצגת של PowerPoint‏</vt:lpstr>
      <vt:lpstr>תיאור מודול המפלצת</vt:lpstr>
      <vt:lpstr>מכונת מצבים המפלצת</vt:lpstr>
      <vt:lpstr>תיאור מודול השמע</vt:lpstr>
      <vt:lpstr>מכונת מצבים השמע</vt:lpstr>
      <vt:lpstr>SIGNAL TAP</vt:lpstr>
      <vt:lpstr>פתרון הבעיה</vt:lpstr>
      <vt:lpstr>סיכום ומסקנות</vt:lpstr>
      <vt:lpstr>תודה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PACMAN</dc:title>
  <dc:creator>Ariel Fishman</dc:creator>
  <cp:lastModifiedBy>Stav Pinhas</cp:lastModifiedBy>
  <cp:revision>8</cp:revision>
  <dcterms:created xsi:type="dcterms:W3CDTF">2023-09-11T15:25:12Z</dcterms:created>
  <dcterms:modified xsi:type="dcterms:W3CDTF">2024-02-08T14:03:39Z</dcterms:modified>
</cp:coreProperties>
</file>